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slideLayouts/slideLayout5.xml" ContentType="application/vnd.openxmlformats-officedocument.presentationml.slideLayout+xml"/>
  <Override PartName="/ppt/theme/theme3.xml" ContentType="application/vnd.openxmlformats-officedocument.them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slideLayouts/slideLayout6.xml" ContentType="application/vnd.openxmlformats-officedocument.presentationml.slideLayout+xml"/>
  <Override PartName="/ppt/theme/theme4.xml" ContentType="application/vnd.openxmlformats-officedocument.them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slideLayouts/slideLayout7.xml" ContentType="application/vnd.openxmlformats-officedocument.presentationml.slideLayout+xml"/>
  <Override PartName="/ppt/theme/theme5.xml" ContentType="application/vnd.openxmlformats-officedocument.them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media/image47.svg" ContentType="image/sv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21.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56" r:id="rId3"/>
    <p:sldMasterId id="2147483662" r:id="rId4"/>
    <p:sldMasterId id="2147483664" r:id="rId5"/>
  </p:sldMasterIdLst>
  <p:notesMasterIdLst>
    <p:notesMasterId r:id="rId70"/>
  </p:notesMasterIdLst>
  <p:sldIdLst>
    <p:sldId id="256" r:id="rId6"/>
    <p:sldId id="314" r:id="rId7"/>
    <p:sldId id="310" r:id="rId8"/>
    <p:sldId id="456" r:id="rId9"/>
    <p:sldId id="458" r:id="rId10"/>
    <p:sldId id="459" r:id="rId11"/>
    <p:sldId id="316" r:id="rId12"/>
    <p:sldId id="258" r:id="rId13"/>
    <p:sldId id="259" r:id="rId14"/>
    <p:sldId id="416" r:id="rId15"/>
    <p:sldId id="261" r:id="rId16"/>
    <p:sldId id="413" r:id="rId17"/>
    <p:sldId id="418" r:id="rId18"/>
    <p:sldId id="415" r:id="rId19"/>
    <p:sldId id="263" r:id="rId20"/>
    <p:sldId id="264" r:id="rId21"/>
    <p:sldId id="265" r:id="rId22"/>
    <p:sldId id="266" r:id="rId23"/>
    <p:sldId id="267" r:id="rId24"/>
    <p:sldId id="268" r:id="rId25"/>
    <p:sldId id="419" r:id="rId26"/>
    <p:sldId id="420" r:id="rId27"/>
    <p:sldId id="311" r:id="rId28"/>
    <p:sldId id="269" r:id="rId29"/>
    <p:sldId id="270" r:id="rId30"/>
    <p:sldId id="271" r:id="rId31"/>
    <p:sldId id="423" r:id="rId32"/>
    <p:sldId id="422" r:id="rId33"/>
    <p:sldId id="425" r:id="rId34"/>
    <p:sldId id="424" r:id="rId35"/>
    <p:sldId id="312" r:id="rId36"/>
    <p:sldId id="273" r:id="rId37"/>
    <p:sldId id="272" r:id="rId38"/>
    <p:sldId id="274" r:id="rId39"/>
    <p:sldId id="275" r:id="rId40"/>
    <p:sldId id="277" r:id="rId41"/>
    <p:sldId id="278" r:id="rId42"/>
    <p:sldId id="313" r:id="rId43"/>
    <p:sldId id="279" r:id="rId44"/>
    <p:sldId id="280" r:id="rId45"/>
    <p:sldId id="281" r:id="rId46"/>
    <p:sldId id="426" r:id="rId47"/>
    <p:sldId id="427" r:id="rId48"/>
    <p:sldId id="428" r:id="rId49"/>
    <p:sldId id="283" r:id="rId50"/>
    <p:sldId id="447" r:id="rId51"/>
    <p:sldId id="460" r:id="rId52"/>
    <p:sldId id="291" r:id="rId53"/>
    <p:sldId id="448" r:id="rId54"/>
    <p:sldId id="293" r:id="rId55"/>
    <p:sldId id="294" r:id="rId56"/>
    <p:sldId id="449" r:id="rId57"/>
    <p:sldId id="431" r:id="rId58"/>
    <p:sldId id="450" r:id="rId59"/>
    <p:sldId id="433" r:id="rId60"/>
    <p:sldId id="451" r:id="rId61"/>
    <p:sldId id="445" r:id="rId62"/>
    <p:sldId id="453" r:id="rId63"/>
    <p:sldId id="438" r:id="rId64"/>
    <p:sldId id="454" r:id="rId65"/>
    <p:sldId id="441" r:id="rId66"/>
    <p:sldId id="455" r:id="rId67"/>
    <p:sldId id="303" r:id="rId68"/>
    <p:sldId id="304" r:id="rId6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0F2"/>
    <a:srgbClr val="CAB54C"/>
    <a:srgbClr val="FFC1C1"/>
    <a:srgbClr val="F9FDE3"/>
    <a:srgbClr val="C8AAA9"/>
    <a:srgbClr val="84754D"/>
    <a:srgbClr val="1D395C"/>
    <a:srgbClr val="6A9ABE"/>
    <a:srgbClr val="65C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114" autoAdjust="0"/>
  </p:normalViewPr>
  <p:slideViewPr>
    <p:cSldViewPr snapToGrid="0">
      <p:cViewPr varScale="1">
        <p:scale>
          <a:sx n="30" d="100"/>
          <a:sy n="30" d="100"/>
        </p:scale>
        <p:origin x="203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03D7A-8188-4CDB-B4E8-E42A8F1E6F5C}"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de-DE"/>
        </a:p>
      </dgm:t>
    </dgm:pt>
    <dgm:pt modelId="{E7A02B7B-828D-4DC9-B4D1-6885DF1F807B}">
      <dgm:prSet phldrT="[Text]"/>
      <dgm:spPr/>
      <dgm:t>
        <a:bodyPr/>
        <a:lstStyle/>
        <a:p>
          <a:r>
            <a:rPr lang="en-GB" b="1" noProof="0" dirty="0" err="1"/>
            <a:t>Beruf</a:t>
          </a:r>
          <a:endParaRPr lang="en-GB" b="1" noProof="0" dirty="0"/>
        </a:p>
      </dgm:t>
    </dgm:pt>
    <dgm:pt modelId="{7064C3D5-A2D4-4305-B9E1-92FBE03F82A3}" type="parTrans" cxnId="{691FDB64-8946-4525-AA5C-0F81DFE1BF40}">
      <dgm:prSet/>
      <dgm:spPr/>
      <dgm:t>
        <a:bodyPr/>
        <a:lstStyle/>
        <a:p>
          <a:endParaRPr lang="de-DE"/>
        </a:p>
      </dgm:t>
    </dgm:pt>
    <dgm:pt modelId="{26E2FA5A-0534-4775-8667-D7920E99DC2E}" type="sibTrans" cxnId="{691FDB64-8946-4525-AA5C-0F81DFE1BF40}">
      <dgm:prSet/>
      <dgm:spPr/>
      <dgm:t>
        <a:bodyPr/>
        <a:lstStyle/>
        <a:p>
          <a:endParaRPr lang="de-DE"/>
        </a:p>
      </dgm:t>
    </dgm:pt>
    <dgm:pt modelId="{5C5638C5-AE3B-4F32-91FA-6A896A51FA58}">
      <dgm:prSet phldrT="[Text]"/>
      <dgm:spPr/>
      <dgm:t>
        <a:bodyPr/>
        <a:lstStyle/>
        <a:p>
          <a:r>
            <a:rPr lang="en-GB" b="1" noProof="0" dirty="0" err="1"/>
            <a:t>Bildung</a:t>
          </a:r>
          <a:endParaRPr lang="en-GB" b="1" noProof="0" dirty="0"/>
        </a:p>
      </dgm:t>
    </dgm:pt>
    <dgm:pt modelId="{8A7D4FFE-36CB-4C2E-8189-368E86AB1BD6}" type="parTrans" cxnId="{77619040-D460-4CD8-8723-0BD3232D457D}">
      <dgm:prSet/>
      <dgm:spPr/>
      <dgm:t>
        <a:bodyPr/>
        <a:lstStyle/>
        <a:p>
          <a:endParaRPr lang="de-DE"/>
        </a:p>
      </dgm:t>
    </dgm:pt>
    <dgm:pt modelId="{16F6EA02-FD6B-4BFA-969C-1484AE0DB469}" type="sibTrans" cxnId="{77619040-D460-4CD8-8723-0BD3232D457D}">
      <dgm:prSet/>
      <dgm:spPr/>
      <dgm:t>
        <a:bodyPr/>
        <a:lstStyle/>
        <a:p>
          <a:endParaRPr lang="de-DE"/>
        </a:p>
      </dgm:t>
    </dgm:pt>
    <dgm:pt modelId="{084B1545-88A2-4768-A68A-3F8C388ABD5F}">
      <dgm:prSet/>
      <dgm:spPr/>
      <dgm:t>
        <a:bodyPr/>
        <a:lstStyle/>
        <a:p>
          <a:r>
            <a:rPr lang="en-GB" b="1" noProof="0" dirty="0" err="1"/>
            <a:t>Elternhaus</a:t>
          </a:r>
          <a:endParaRPr lang="en-GB" b="1" noProof="0" dirty="0"/>
        </a:p>
      </dgm:t>
    </dgm:pt>
    <dgm:pt modelId="{2B36661D-D3AA-43B0-A647-BF1135671DE6}" type="parTrans" cxnId="{F0CC324B-4F1F-4FE4-96B5-879D736F61E1}">
      <dgm:prSet/>
      <dgm:spPr/>
      <dgm:t>
        <a:bodyPr/>
        <a:lstStyle/>
        <a:p>
          <a:endParaRPr lang="de-DE"/>
        </a:p>
      </dgm:t>
    </dgm:pt>
    <dgm:pt modelId="{07D13D2E-0238-48F1-8263-42A648AB8C27}" type="sibTrans" cxnId="{F0CC324B-4F1F-4FE4-96B5-879D736F61E1}">
      <dgm:prSet/>
      <dgm:spPr/>
      <dgm:t>
        <a:bodyPr/>
        <a:lstStyle/>
        <a:p>
          <a:endParaRPr lang="de-DE"/>
        </a:p>
      </dgm:t>
    </dgm:pt>
    <dgm:pt modelId="{13AB8507-DA14-496A-AC96-63388597AA5E}">
      <dgm:prSet/>
      <dgm:spPr/>
      <dgm:t>
        <a:bodyPr/>
        <a:lstStyle/>
        <a:p>
          <a:r>
            <a:rPr lang="en-GB" b="1" noProof="0" dirty="0" err="1"/>
            <a:t>Einkommen</a:t>
          </a:r>
          <a:r>
            <a:rPr lang="en-GB" b="1" noProof="0" dirty="0"/>
            <a:t>/</a:t>
          </a:r>
          <a:r>
            <a:rPr lang="en-GB" b="1" noProof="0" dirty="0" err="1"/>
            <a:t>Vermögen</a:t>
          </a:r>
          <a:endParaRPr lang="en-GB" b="1" noProof="0" dirty="0"/>
        </a:p>
      </dgm:t>
    </dgm:pt>
    <dgm:pt modelId="{D33B765A-C29C-457D-938D-8BA9EC17336D}" type="parTrans" cxnId="{3F771F8F-CF3E-4757-8615-C9BE9BCF5BA1}">
      <dgm:prSet/>
      <dgm:spPr/>
      <dgm:t>
        <a:bodyPr/>
        <a:lstStyle/>
        <a:p>
          <a:endParaRPr lang="de-DE"/>
        </a:p>
      </dgm:t>
    </dgm:pt>
    <dgm:pt modelId="{994E25A2-DBA2-48E4-AB2D-D3F47F5F42AB}" type="sibTrans" cxnId="{3F771F8F-CF3E-4757-8615-C9BE9BCF5BA1}">
      <dgm:prSet/>
      <dgm:spPr/>
      <dgm:t>
        <a:bodyPr/>
        <a:lstStyle/>
        <a:p>
          <a:endParaRPr lang="de-DE"/>
        </a:p>
      </dgm:t>
    </dgm:pt>
    <dgm:pt modelId="{A2EF7E6E-3F00-48C4-B747-C2A73A567E9C}">
      <dgm:prSet phldrT="[Text]" custT="1"/>
      <dgm:spPr/>
      <dgm:t>
        <a:bodyPr/>
        <a:lstStyle/>
        <a:p>
          <a:r>
            <a:rPr lang="en-GB" sz="2400" b="1" noProof="0" dirty="0"/>
            <a:t>Andere </a:t>
          </a:r>
          <a:r>
            <a:rPr lang="en-GB" sz="2400" b="1" noProof="0" dirty="0" err="1"/>
            <a:t>Unterdrückungs</a:t>
          </a:r>
          <a:r>
            <a:rPr lang="en-GB" sz="2400" b="1" noProof="0" dirty="0"/>
            <a:t>-</a:t>
          </a:r>
        </a:p>
        <a:p>
          <a:r>
            <a:rPr lang="en-GB" sz="2400" b="1" noProof="0" dirty="0" err="1"/>
            <a:t>formen</a:t>
          </a:r>
          <a:endParaRPr lang="en-GB" sz="2400" b="1" noProof="0" dirty="0"/>
        </a:p>
      </dgm:t>
    </dgm:pt>
    <dgm:pt modelId="{22591E05-80B5-4E06-85F4-8F3E036F9B9A}" type="parTrans" cxnId="{00959EE2-AB36-451B-BF8A-AEB1FC30223C}">
      <dgm:prSet/>
      <dgm:spPr/>
      <dgm:t>
        <a:bodyPr/>
        <a:lstStyle/>
        <a:p>
          <a:endParaRPr lang="de-DE"/>
        </a:p>
      </dgm:t>
    </dgm:pt>
    <dgm:pt modelId="{443A068F-A9D3-4514-859D-6A93D10DAA73}" type="sibTrans" cxnId="{00959EE2-AB36-451B-BF8A-AEB1FC30223C}">
      <dgm:prSet/>
      <dgm:spPr/>
      <dgm:t>
        <a:bodyPr/>
        <a:lstStyle/>
        <a:p>
          <a:endParaRPr lang="de-DE"/>
        </a:p>
      </dgm:t>
    </dgm:pt>
    <dgm:pt modelId="{85D40939-D2F7-42DA-8C1E-A727DFF6E462}" type="pres">
      <dgm:prSet presAssocID="{CAD03D7A-8188-4CDB-B4E8-E42A8F1E6F5C}" presName="compositeShape" presStyleCnt="0">
        <dgm:presLayoutVars>
          <dgm:chMax val="7"/>
          <dgm:dir/>
          <dgm:resizeHandles val="exact"/>
        </dgm:presLayoutVars>
      </dgm:prSet>
      <dgm:spPr/>
    </dgm:pt>
    <dgm:pt modelId="{4681F17F-AA6B-4F26-91AC-74777D8B326A}" type="pres">
      <dgm:prSet presAssocID="{13AB8507-DA14-496A-AC96-63388597AA5E}" presName="circ1" presStyleLbl="vennNode1" presStyleIdx="0" presStyleCnt="5"/>
      <dgm:spPr/>
    </dgm:pt>
    <dgm:pt modelId="{6D768B55-A28F-4F80-AD17-E8564A4D6862}" type="pres">
      <dgm:prSet presAssocID="{13AB8507-DA14-496A-AC96-63388597AA5E}" presName="circ1Tx" presStyleLbl="revTx" presStyleIdx="0" presStyleCnt="0" custScaleX="161247" custScaleY="59155" custLinFactNeighborX="-2082" custLinFactNeighborY="-9507">
        <dgm:presLayoutVars>
          <dgm:chMax val="0"/>
          <dgm:chPref val="0"/>
          <dgm:bulletEnabled val="1"/>
        </dgm:presLayoutVars>
      </dgm:prSet>
      <dgm:spPr/>
    </dgm:pt>
    <dgm:pt modelId="{27ACA566-843B-4F81-8DB8-6A1E0CE9B748}" type="pres">
      <dgm:prSet presAssocID="{E7A02B7B-828D-4DC9-B4D1-6885DF1F807B}" presName="circ2" presStyleLbl="vennNode1" presStyleIdx="1" presStyleCnt="5"/>
      <dgm:spPr/>
    </dgm:pt>
    <dgm:pt modelId="{27928602-4903-43A1-9C1F-53FD2E7A0E80}" type="pres">
      <dgm:prSet presAssocID="{E7A02B7B-828D-4DC9-B4D1-6885DF1F807B}" presName="circ2Tx" presStyleLbl="revTx" presStyleIdx="0" presStyleCnt="0">
        <dgm:presLayoutVars>
          <dgm:chMax val="0"/>
          <dgm:chPref val="0"/>
          <dgm:bulletEnabled val="1"/>
        </dgm:presLayoutVars>
      </dgm:prSet>
      <dgm:spPr/>
    </dgm:pt>
    <dgm:pt modelId="{A618FE28-D26D-4E74-9874-A67E45B4C538}" type="pres">
      <dgm:prSet presAssocID="{5C5638C5-AE3B-4F32-91FA-6A896A51FA58}" presName="circ3" presStyleLbl="vennNode1" presStyleIdx="2" presStyleCnt="5"/>
      <dgm:spPr/>
    </dgm:pt>
    <dgm:pt modelId="{046ADB8F-C4E7-4BAC-8D28-DD0EE4AD402C}" type="pres">
      <dgm:prSet presAssocID="{5C5638C5-AE3B-4F32-91FA-6A896A51FA58}" presName="circ3Tx" presStyleLbl="revTx" presStyleIdx="0" presStyleCnt="0" custLinFactNeighborX="4683" custLinFactNeighborY="-18190">
        <dgm:presLayoutVars>
          <dgm:chMax val="0"/>
          <dgm:chPref val="0"/>
          <dgm:bulletEnabled val="1"/>
        </dgm:presLayoutVars>
      </dgm:prSet>
      <dgm:spPr/>
    </dgm:pt>
    <dgm:pt modelId="{15C4C01E-E9C4-4212-BFCA-0E38EDFD297A}" type="pres">
      <dgm:prSet presAssocID="{084B1545-88A2-4768-A68A-3F8C388ABD5F}" presName="circ4" presStyleLbl="vennNode1" presStyleIdx="3" presStyleCnt="5"/>
      <dgm:spPr/>
    </dgm:pt>
    <dgm:pt modelId="{284286BD-C0A1-4811-8C56-FA3B48B70430}" type="pres">
      <dgm:prSet presAssocID="{084B1545-88A2-4768-A68A-3F8C388ABD5F}" presName="circ4Tx" presStyleLbl="revTx" presStyleIdx="0" presStyleCnt="0" custLinFactNeighborX="-3153" custLinFactNeighborY="-25156">
        <dgm:presLayoutVars>
          <dgm:chMax val="0"/>
          <dgm:chPref val="0"/>
          <dgm:bulletEnabled val="1"/>
        </dgm:presLayoutVars>
      </dgm:prSet>
      <dgm:spPr/>
    </dgm:pt>
    <dgm:pt modelId="{FF41D617-5DCD-46B4-8D7F-637309E0AA29}" type="pres">
      <dgm:prSet presAssocID="{A2EF7E6E-3F00-48C4-B747-C2A73A567E9C}" presName="circ5" presStyleLbl="vennNode1" presStyleIdx="4" presStyleCnt="5"/>
      <dgm:spPr/>
    </dgm:pt>
    <dgm:pt modelId="{55B4258B-2248-4C06-ABF1-0D0F05560AA9}" type="pres">
      <dgm:prSet presAssocID="{A2EF7E6E-3F00-48C4-B747-C2A73A567E9C}" presName="circ5Tx" presStyleLbl="revTx" presStyleIdx="0" presStyleCnt="0" custScaleX="166844" custLinFactNeighborX="-25499" custLinFactNeighborY="5016">
        <dgm:presLayoutVars>
          <dgm:chMax val="0"/>
          <dgm:chPref val="0"/>
          <dgm:bulletEnabled val="1"/>
        </dgm:presLayoutVars>
      </dgm:prSet>
      <dgm:spPr/>
    </dgm:pt>
  </dgm:ptLst>
  <dgm:cxnLst>
    <dgm:cxn modelId="{77619040-D460-4CD8-8723-0BD3232D457D}" srcId="{CAD03D7A-8188-4CDB-B4E8-E42A8F1E6F5C}" destId="{5C5638C5-AE3B-4F32-91FA-6A896A51FA58}" srcOrd="2" destOrd="0" parTransId="{8A7D4FFE-36CB-4C2E-8189-368E86AB1BD6}" sibTransId="{16F6EA02-FD6B-4BFA-969C-1484AE0DB469}"/>
    <dgm:cxn modelId="{691FDB64-8946-4525-AA5C-0F81DFE1BF40}" srcId="{CAD03D7A-8188-4CDB-B4E8-E42A8F1E6F5C}" destId="{E7A02B7B-828D-4DC9-B4D1-6885DF1F807B}" srcOrd="1" destOrd="0" parTransId="{7064C3D5-A2D4-4305-B9E1-92FBE03F82A3}" sibTransId="{26E2FA5A-0534-4775-8667-D7920E99DC2E}"/>
    <dgm:cxn modelId="{B6982346-3433-4A8C-BB32-36208472FFB6}" type="presOf" srcId="{E7A02B7B-828D-4DC9-B4D1-6885DF1F807B}" destId="{27928602-4903-43A1-9C1F-53FD2E7A0E80}" srcOrd="0" destOrd="0" presId="urn:microsoft.com/office/officeart/2005/8/layout/venn1"/>
    <dgm:cxn modelId="{F0CC324B-4F1F-4FE4-96B5-879D736F61E1}" srcId="{CAD03D7A-8188-4CDB-B4E8-E42A8F1E6F5C}" destId="{084B1545-88A2-4768-A68A-3F8C388ABD5F}" srcOrd="3" destOrd="0" parTransId="{2B36661D-D3AA-43B0-A647-BF1135671DE6}" sibTransId="{07D13D2E-0238-48F1-8263-42A648AB8C27}"/>
    <dgm:cxn modelId="{13AE576D-8F65-480D-BB03-09911F430A63}" type="presOf" srcId="{084B1545-88A2-4768-A68A-3F8C388ABD5F}" destId="{284286BD-C0A1-4811-8C56-FA3B48B70430}" srcOrd="0" destOrd="0" presId="urn:microsoft.com/office/officeart/2005/8/layout/venn1"/>
    <dgm:cxn modelId="{2A2A8A88-3E39-4F71-B70B-B330DB3ACE93}" type="presOf" srcId="{13AB8507-DA14-496A-AC96-63388597AA5E}" destId="{6D768B55-A28F-4F80-AD17-E8564A4D6862}" srcOrd="0" destOrd="0" presId="urn:microsoft.com/office/officeart/2005/8/layout/venn1"/>
    <dgm:cxn modelId="{6DAD838D-52DE-48C4-9B6E-2EB3E2C5CC22}" type="presOf" srcId="{CAD03D7A-8188-4CDB-B4E8-E42A8F1E6F5C}" destId="{85D40939-D2F7-42DA-8C1E-A727DFF6E462}" srcOrd="0" destOrd="0" presId="urn:microsoft.com/office/officeart/2005/8/layout/venn1"/>
    <dgm:cxn modelId="{3F771F8F-CF3E-4757-8615-C9BE9BCF5BA1}" srcId="{CAD03D7A-8188-4CDB-B4E8-E42A8F1E6F5C}" destId="{13AB8507-DA14-496A-AC96-63388597AA5E}" srcOrd="0" destOrd="0" parTransId="{D33B765A-C29C-457D-938D-8BA9EC17336D}" sibTransId="{994E25A2-DBA2-48E4-AB2D-D3F47F5F42AB}"/>
    <dgm:cxn modelId="{C06880C0-7565-43E0-A40A-FF97400A6727}" type="presOf" srcId="{5C5638C5-AE3B-4F32-91FA-6A896A51FA58}" destId="{046ADB8F-C4E7-4BAC-8D28-DD0EE4AD402C}" srcOrd="0" destOrd="0" presId="urn:microsoft.com/office/officeart/2005/8/layout/venn1"/>
    <dgm:cxn modelId="{00959EE2-AB36-451B-BF8A-AEB1FC30223C}" srcId="{CAD03D7A-8188-4CDB-B4E8-E42A8F1E6F5C}" destId="{A2EF7E6E-3F00-48C4-B747-C2A73A567E9C}" srcOrd="4" destOrd="0" parTransId="{22591E05-80B5-4E06-85F4-8F3E036F9B9A}" sibTransId="{443A068F-A9D3-4514-859D-6A93D10DAA73}"/>
    <dgm:cxn modelId="{5698EEE8-5050-492C-BBB8-70B5911AA066}" type="presOf" srcId="{A2EF7E6E-3F00-48C4-B747-C2A73A567E9C}" destId="{55B4258B-2248-4C06-ABF1-0D0F05560AA9}" srcOrd="0" destOrd="0" presId="urn:microsoft.com/office/officeart/2005/8/layout/venn1"/>
    <dgm:cxn modelId="{6E3BEA6A-DC84-4A3E-92EE-C98183C5D39A}" type="presParOf" srcId="{85D40939-D2F7-42DA-8C1E-A727DFF6E462}" destId="{4681F17F-AA6B-4F26-91AC-74777D8B326A}" srcOrd="0" destOrd="0" presId="urn:microsoft.com/office/officeart/2005/8/layout/venn1"/>
    <dgm:cxn modelId="{00AAA7F9-A929-4F28-94D0-10C622C5CE1E}" type="presParOf" srcId="{85D40939-D2F7-42DA-8C1E-A727DFF6E462}" destId="{6D768B55-A28F-4F80-AD17-E8564A4D6862}" srcOrd="1" destOrd="0" presId="urn:microsoft.com/office/officeart/2005/8/layout/venn1"/>
    <dgm:cxn modelId="{1C333D35-7639-4C0E-9058-B7D575426358}" type="presParOf" srcId="{85D40939-D2F7-42DA-8C1E-A727DFF6E462}" destId="{27ACA566-843B-4F81-8DB8-6A1E0CE9B748}" srcOrd="2" destOrd="0" presId="urn:microsoft.com/office/officeart/2005/8/layout/venn1"/>
    <dgm:cxn modelId="{C70CAB42-2E81-4684-8195-2CB812656F84}" type="presParOf" srcId="{85D40939-D2F7-42DA-8C1E-A727DFF6E462}" destId="{27928602-4903-43A1-9C1F-53FD2E7A0E80}" srcOrd="3" destOrd="0" presId="urn:microsoft.com/office/officeart/2005/8/layout/venn1"/>
    <dgm:cxn modelId="{565B50C4-48C8-4555-845A-62F89C269E42}" type="presParOf" srcId="{85D40939-D2F7-42DA-8C1E-A727DFF6E462}" destId="{A618FE28-D26D-4E74-9874-A67E45B4C538}" srcOrd="4" destOrd="0" presId="urn:microsoft.com/office/officeart/2005/8/layout/venn1"/>
    <dgm:cxn modelId="{BA9BE506-8A4B-4B28-BB0F-33C32AB37C25}" type="presParOf" srcId="{85D40939-D2F7-42DA-8C1E-A727DFF6E462}" destId="{046ADB8F-C4E7-4BAC-8D28-DD0EE4AD402C}" srcOrd="5" destOrd="0" presId="urn:microsoft.com/office/officeart/2005/8/layout/venn1"/>
    <dgm:cxn modelId="{6DA1CC08-7E4F-4E1B-B425-0DB1BB072AFD}" type="presParOf" srcId="{85D40939-D2F7-42DA-8C1E-A727DFF6E462}" destId="{15C4C01E-E9C4-4212-BFCA-0E38EDFD297A}" srcOrd="6" destOrd="0" presId="urn:microsoft.com/office/officeart/2005/8/layout/venn1"/>
    <dgm:cxn modelId="{F4E2BE60-2094-4F38-8397-73D5E5CB4134}" type="presParOf" srcId="{85D40939-D2F7-42DA-8C1E-A727DFF6E462}" destId="{284286BD-C0A1-4811-8C56-FA3B48B70430}" srcOrd="7" destOrd="0" presId="urn:microsoft.com/office/officeart/2005/8/layout/venn1"/>
    <dgm:cxn modelId="{5559A00B-B073-46C3-BAA7-FD39FBAABB3A}" type="presParOf" srcId="{85D40939-D2F7-42DA-8C1E-A727DFF6E462}" destId="{FF41D617-5DCD-46B4-8D7F-637309E0AA29}" srcOrd="8" destOrd="0" presId="urn:microsoft.com/office/officeart/2005/8/layout/venn1"/>
    <dgm:cxn modelId="{EE854BA4-C220-4AC3-983F-8681EA2197F5}" type="presParOf" srcId="{85D40939-D2F7-42DA-8C1E-A727DFF6E462}" destId="{55B4258B-2248-4C06-ABF1-0D0F05560AA9}" srcOrd="9"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EAFD5-BEB4-4CC7-BC69-7FB662C2EF2A}" type="doc">
      <dgm:prSet loTypeId="urn:microsoft.com/office/officeart/2005/8/layout/hList7" loCatId="picture" qsTypeId="urn:microsoft.com/office/officeart/2005/8/quickstyle/simple1" qsCatId="simple" csTypeId="urn:microsoft.com/office/officeart/2005/8/colors/accent1_2" csCatId="accent1" phldr="1"/>
      <dgm:spPr/>
    </dgm:pt>
    <dgm:pt modelId="{8A6FDDE5-6C4D-4614-AD87-E532ECE515CA}">
      <dgm:prSet phldrT="[Text]"/>
      <dgm:spPr>
        <a:solidFill>
          <a:schemeClr val="accent3">
            <a:lumMod val="60000"/>
            <a:lumOff val="40000"/>
          </a:schemeClr>
        </a:solidFill>
      </dgm:spPr>
      <dgm:t>
        <a:bodyPr/>
        <a:lstStyle/>
        <a:p>
          <a:r>
            <a:rPr lang="de-DE" dirty="0"/>
            <a:t>Ökonomisches Kapital</a:t>
          </a:r>
        </a:p>
      </dgm:t>
    </dgm:pt>
    <dgm:pt modelId="{708376DE-0099-4A29-A5F2-692AD45DD108}" type="parTrans" cxnId="{15241743-8D47-4E64-906D-81E47103C854}">
      <dgm:prSet/>
      <dgm:spPr/>
      <dgm:t>
        <a:bodyPr/>
        <a:lstStyle/>
        <a:p>
          <a:endParaRPr lang="de-DE"/>
        </a:p>
      </dgm:t>
    </dgm:pt>
    <dgm:pt modelId="{907B144A-F5F6-40CA-9CBB-7DDB3859810D}" type="sibTrans" cxnId="{15241743-8D47-4E64-906D-81E47103C854}">
      <dgm:prSet/>
      <dgm:spPr/>
      <dgm:t>
        <a:bodyPr/>
        <a:lstStyle/>
        <a:p>
          <a:endParaRPr lang="de-DE"/>
        </a:p>
      </dgm:t>
    </dgm:pt>
    <dgm:pt modelId="{24F6CA51-3031-493A-9C73-AFF2B630D0AB}">
      <dgm:prSet phldrT="[Text]"/>
      <dgm:spPr>
        <a:solidFill>
          <a:schemeClr val="accent3">
            <a:lumMod val="60000"/>
            <a:lumOff val="40000"/>
          </a:schemeClr>
        </a:solidFill>
      </dgm:spPr>
      <dgm:t>
        <a:bodyPr/>
        <a:lstStyle/>
        <a:p>
          <a:r>
            <a:rPr lang="de-DE" dirty="0"/>
            <a:t>Kulturelles Kapital</a:t>
          </a:r>
        </a:p>
      </dgm:t>
    </dgm:pt>
    <dgm:pt modelId="{3AFCA688-B988-4F28-9760-FE776D029D8D}" type="parTrans" cxnId="{F445B02F-C0AA-4278-8D95-160D18157343}">
      <dgm:prSet/>
      <dgm:spPr/>
      <dgm:t>
        <a:bodyPr/>
        <a:lstStyle/>
        <a:p>
          <a:endParaRPr lang="de-DE"/>
        </a:p>
      </dgm:t>
    </dgm:pt>
    <dgm:pt modelId="{46EABBF5-1ACA-4CA3-BE38-F3A034D6EA7E}" type="sibTrans" cxnId="{F445B02F-C0AA-4278-8D95-160D18157343}">
      <dgm:prSet/>
      <dgm:spPr/>
      <dgm:t>
        <a:bodyPr/>
        <a:lstStyle/>
        <a:p>
          <a:endParaRPr lang="de-DE"/>
        </a:p>
      </dgm:t>
    </dgm:pt>
    <dgm:pt modelId="{1BE83046-57D9-4E17-B365-5F0A4B3D281B}">
      <dgm:prSet phldrT="[Text]"/>
      <dgm:spPr>
        <a:solidFill>
          <a:schemeClr val="accent3">
            <a:lumMod val="60000"/>
            <a:lumOff val="40000"/>
          </a:schemeClr>
        </a:solidFill>
      </dgm:spPr>
      <dgm:t>
        <a:bodyPr/>
        <a:lstStyle/>
        <a:p>
          <a:r>
            <a:rPr lang="de-DE" dirty="0"/>
            <a:t>Soziales Kapital</a:t>
          </a:r>
        </a:p>
      </dgm:t>
    </dgm:pt>
    <dgm:pt modelId="{CD77E5D4-8D44-4B5B-A84A-061B44C1C968}" type="parTrans" cxnId="{48E84DEC-2567-4D4D-8319-5BCCFDEC1BA8}">
      <dgm:prSet/>
      <dgm:spPr/>
      <dgm:t>
        <a:bodyPr/>
        <a:lstStyle/>
        <a:p>
          <a:endParaRPr lang="de-DE"/>
        </a:p>
      </dgm:t>
    </dgm:pt>
    <dgm:pt modelId="{E78F79DB-4BD3-458A-B9D9-87DFF854C800}" type="sibTrans" cxnId="{48E84DEC-2567-4D4D-8319-5BCCFDEC1BA8}">
      <dgm:prSet/>
      <dgm:spPr/>
      <dgm:t>
        <a:bodyPr/>
        <a:lstStyle/>
        <a:p>
          <a:endParaRPr lang="de-DE"/>
        </a:p>
      </dgm:t>
    </dgm:pt>
    <dgm:pt modelId="{A9388F64-959D-45C5-A037-FFA369547319}">
      <dgm:prSet/>
      <dgm:spPr>
        <a:solidFill>
          <a:schemeClr val="accent3">
            <a:lumMod val="60000"/>
            <a:lumOff val="40000"/>
          </a:schemeClr>
        </a:solidFill>
      </dgm:spPr>
      <dgm:t>
        <a:bodyPr/>
        <a:lstStyle/>
        <a:p>
          <a:r>
            <a:rPr lang="de-DE" dirty="0"/>
            <a:t>Symbolisches Kapital</a:t>
          </a:r>
        </a:p>
      </dgm:t>
    </dgm:pt>
    <dgm:pt modelId="{14FCF944-DF47-4FA1-B61D-F1E46398C55D}" type="parTrans" cxnId="{CAF7694D-AB43-40C8-8579-E28E8399FA80}">
      <dgm:prSet/>
      <dgm:spPr/>
      <dgm:t>
        <a:bodyPr/>
        <a:lstStyle/>
        <a:p>
          <a:endParaRPr lang="de-DE"/>
        </a:p>
      </dgm:t>
    </dgm:pt>
    <dgm:pt modelId="{9EF91FE1-FB2B-4846-88C8-89287B406044}" type="sibTrans" cxnId="{CAF7694D-AB43-40C8-8579-E28E8399FA80}">
      <dgm:prSet/>
      <dgm:spPr/>
      <dgm:t>
        <a:bodyPr/>
        <a:lstStyle/>
        <a:p>
          <a:endParaRPr lang="de-DE"/>
        </a:p>
      </dgm:t>
    </dgm:pt>
    <dgm:pt modelId="{63266888-0C12-47A6-BF7A-7D18EC50054A}" type="pres">
      <dgm:prSet presAssocID="{430EAFD5-BEB4-4CC7-BC69-7FB662C2EF2A}" presName="Name0" presStyleCnt="0">
        <dgm:presLayoutVars>
          <dgm:dir/>
          <dgm:resizeHandles val="exact"/>
        </dgm:presLayoutVars>
      </dgm:prSet>
      <dgm:spPr/>
    </dgm:pt>
    <dgm:pt modelId="{2B4E931D-3288-4424-B623-AAD39B0189B7}" type="pres">
      <dgm:prSet presAssocID="{430EAFD5-BEB4-4CC7-BC69-7FB662C2EF2A}" presName="fgShape" presStyleLbl="fgShp" presStyleIdx="0" presStyleCnt="1"/>
      <dgm:spPr>
        <a:solidFill>
          <a:schemeClr val="accent3">
            <a:lumMod val="20000"/>
            <a:lumOff val="80000"/>
          </a:schemeClr>
        </a:solidFill>
      </dgm:spPr>
    </dgm:pt>
    <dgm:pt modelId="{46494CBB-C73E-4561-8FC9-571BB02D860F}" type="pres">
      <dgm:prSet presAssocID="{430EAFD5-BEB4-4CC7-BC69-7FB662C2EF2A}" presName="linComp" presStyleCnt="0"/>
      <dgm:spPr/>
    </dgm:pt>
    <dgm:pt modelId="{A3CA5CDA-54D6-4EAD-B3EC-1B9BC126D266}" type="pres">
      <dgm:prSet presAssocID="{8A6FDDE5-6C4D-4614-AD87-E532ECE515CA}" presName="compNode" presStyleCnt="0"/>
      <dgm:spPr/>
    </dgm:pt>
    <dgm:pt modelId="{DC6615B6-B15C-41A9-B457-7642C5B633E8}" type="pres">
      <dgm:prSet presAssocID="{8A6FDDE5-6C4D-4614-AD87-E532ECE515CA}" presName="bkgdShape" presStyleLbl="node1" presStyleIdx="0" presStyleCnt="4" custLinFactNeighborX="-64" custLinFactNeighborY="-9854"/>
      <dgm:spPr/>
    </dgm:pt>
    <dgm:pt modelId="{BFB96E3F-7C6A-4A20-BA03-83EBE4AAB309}" type="pres">
      <dgm:prSet presAssocID="{8A6FDDE5-6C4D-4614-AD87-E532ECE515CA}" presName="nodeTx" presStyleLbl="node1" presStyleIdx="0" presStyleCnt="4">
        <dgm:presLayoutVars>
          <dgm:bulletEnabled val="1"/>
        </dgm:presLayoutVars>
      </dgm:prSet>
      <dgm:spPr/>
    </dgm:pt>
    <dgm:pt modelId="{9649FEA3-334F-4C62-BC16-B5A524E3A855}" type="pres">
      <dgm:prSet presAssocID="{8A6FDDE5-6C4D-4614-AD87-E532ECE515CA}" presName="invisiNode" presStyleLbl="node1" presStyleIdx="0" presStyleCnt="4"/>
      <dgm:spPr/>
    </dgm:pt>
    <dgm:pt modelId="{AAEBC280-6D9F-483F-A38F-0F2B52B2606C}" type="pres">
      <dgm:prSet presAssocID="{8A6FDDE5-6C4D-4614-AD87-E532ECE515CA}"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ünzen mit einfarbiger Füllung"/>
        </a:ext>
      </dgm:extLst>
    </dgm:pt>
    <dgm:pt modelId="{303FA77C-B903-49FA-A5FB-EE056D2E0C35}" type="pres">
      <dgm:prSet presAssocID="{907B144A-F5F6-40CA-9CBB-7DDB3859810D}" presName="sibTrans" presStyleLbl="sibTrans2D1" presStyleIdx="0" presStyleCnt="0"/>
      <dgm:spPr/>
    </dgm:pt>
    <dgm:pt modelId="{AE197A02-0865-40CB-AFCC-1AA99F18A86C}" type="pres">
      <dgm:prSet presAssocID="{24F6CA51-3031-493A-9C73-AFF2B630D0AB}" presName="compNode" presStyleCnt="0"/>
      <dgm:spPr/>
    </dgm:pt>
    <dgm:pt modelId="{50C1B5F7-D2C1-4475-953F-8286FED96A53}" type="pres">
      <dgm:prSet presAssocID="{24F6CA51-3031-493A-9C73-AFF2B630D0AB}" presName="bkgdShape" presStyleLbl="node1" presStyleIdx="1" presStyleCnt="4" custLinFactNeighborY="-13743"/>
      <dgm:spPr/>
    </dgm:pt>
    <dgm:pt modelId="{A01A0C31-3F2F-43AF-8665-7D21F911DE04}" type="pres">
      <dgm:prSet presAssocID="{24F6CA51-3031-493A-9C73-AFF2B630D0AB}" presName="nodeTx" presStyleLbl="node1" presStyleIdx="1" presStyleCnt="4">
        <dgm:presLayoutVars>
          <dgm:bulletEnabled val="1"/>
        </dgm:presLayoutVars>
      </dgm:prSet>
      <dgm:spPr/>
    </dgm:pt>
    <dgm:pt modelId="{987FB19F-CA19-4D64-94C3-4A5CC2DF1C55}" type="pres">
      <dgm:prSet presAssocID="{24F6CA51-3031-493A-9C73-AFF2B630D0AB}" presName="invisiNode" presStyleLbl="node1" presStyleIdx="1" presStyleCnt="4"/>
      <dgm:spPr/>
    </dgm:pt>
    <dgm:pt modelId="{9CA45710-9F14-4CBF-9ADC-EC0AA0AA6D0D}" type="pres">
      <dgm:prSet presAssocID="{24F6CA51-3031-493A-9C73-AFF2B630D0AB}"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bschlusshut mit einfarbiger Füllung"/>
        </a:ext>
      </dgm:extLst>
    </dgm:pt>
    <dgm:pt modelId="{6280C04D-D85A-4C9A-8887-9068C8E45D96}" type="pres">
      <dgm:prSet presAssocID="{46EABBF5-1ACA-4CA3-BE38-F3A034D6EA7E}" presName="sibTrans" presStyleLbl="sibTrans2D1" presStyleIdx="0" presStyleCnt="0"/>
      <dgm:spPr/>
    </dgm:pt>
    <dgm:pt modelId="{A4426340-3E5F-4B2A-9A57-78728594EB92}" type="pres">
      <dgm:prSet presAssocID="{1BE83046-57D9-4E17-B365-5F0A4B3D281B}" presName="compNode" presStyleCnt="0"/>
      <dgm:spPr/>
    </dgm:pt>
    <dgm:pt modelId="{FA92DC65-36B7-4435-B49D-0A2DBB048E85}" type="pres">
      <dgm:prSet presAssocID="{1BE83046-57D9-4E17-B365-5F0A4B3D281B}" presName="bkgdShape" presStyleLbl="node1" presStyleIdx="2" presStyleCnt="4" custLinFactNeighborX="-1512" custLinFactNeighborY="-12"/>
      <dgm:spPr/>
    </dgm:pt>
    <dgm:pt modelId="{4BC46D37-15B7-4D42-8F74-7A421CA0BF8E}" type="pres">
      <dgm:prSet presAssocID="{1BE83046-57D9-4E17-B365-5F0A4B3D281B}" presName="nodeTx" presStyleLbl="node1" presStyleIdx="2" presStyleCnt="4">
        <dgm:presLayoutVars>
          <dgm:bulletEnabled val="1"/>
        </dgm:presLayoutVars>
      </dgm:prSet>
      <dgm:spPr/>
    </dgm:pt>
    <dgm:pt modelId="{973972B1-035B-4D1A-82EF-FF0BD7A07B21}" type="pres">
      <dgm:prSet presAssocID="{1BE83046-57D9-4E17-B365-5F0A4B3D281B}" presName="invisiNode" presStyleLbl="node1" presStyleIdx="2" presStyleCnt="4"/>
      <dgm:spPr/>
    </dgm:pt>
    <dgm:pt modelId="{7D234CB7-0E5D-4C19-BE7D-0F6E8011D34D}" type="pres">
      <dgm:prSet presAssocID="{1BE83046-57D9-4E17-B365-5F0A4B3D281B}" presName="imagNode" presStyleLbl="fgImgPlace1" presStyleIdx="2" presStyleCnt="4" custLinFactNeighborX="608" custLinFactNeighborY="65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Verbindungen mit einfarbiger Füllung"/>
        </a:ext>
      </dgm:extLst>
    </dgm:pt>
    <dgm:pt modelId="{EE0EE798-C105-489A-BC20-EFDF5793737B}" type="pres">
      <dgm:prSet presAssocID="{E78F79DB-4BD3-458A-B9D9-87DFF854C800}" presName="sibTrans" presStyleLbl="sibTrans2D1" presStyleIdx="0" presStyleCnt="0"/>
      <dgm:spPr/>
    </dgm:pt>
    <dgm:pt modelId="{93718E94-0307-4364-BD0C-D9E52A3EF48B}" type="pres">
      <dgm:prSet presAssocID="{A9388F64-959D-45C5-A037-FFA369547319}" presName="compNode" presStyleCnt="0"/>
      <dgm:spPr/>
    </dgm:pt>
    <dgm:pt modelId="{76B1B502-47EF-4F56-A3BA-207C7E95F2D9}" type="pres">
      <dgm:prSet presAssocID="{A9388F64-959D-45C5-A037-FFA369547319}" presName="bkgdShape" presStyleLbl="node1" presStyleIdx="3" presStyleCnt="4"/>
      <dgm:spPr/>
    </dgm:pt>
    <dgm:pt modelId="{765975E2-D93F-4BC1-8B0A-CC45A2636E2B}" type="pres">
      <dgm:prSet presAssocID="{A9388F64-959D-45C5-A037-FFA369547319}" presName="nodeTx" presStyleLbl="node1" presStyleIdx="3" presStyleCnt="4">
        <dgm:presLayoutVars>
          <dgm:bulletEnabled val="1"/>
        </dgm:presLayoutVars>
      </dgm:prSet>
      <dgm:spPr/>
    </dgm:pt>
    <dgm:pt modelId="{80DB530C-D1D4-4D7A-B8BE-5F0F10A6AA04}" type="pres">
      <dgm:prSet presAssocID="{A9388F64-959D-45C5-A037-FFA369547319}" presName="invisiNode" presStyleLbl="node1" presStyleIdx="3" presStyleCnt="4"/>
      <dgm:spPr/>
    </dgm:pt>
    <dgm:pt modelId="{7FB9DA4C-4735-4BA6-983B-918206D6ED74}" type="pres">
      <dgm:prSet presAssocID="{A9388F64-959D-45C5-A037-FFA36954731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mbition Silhouette"/>
        </a:ext>
      </dgm:extLst>
    </dgm:pt>
  </dgm:ptLst>
  <dgm:cxnLst>
    <dgm:cxn modelId="{A49DBE04-336D-42B4-A74B-118B721C73C1}" type="presOf" srcId="{1BE83046-57D9-4E17-B365-5F0A4B3D281B}" destId="{FA92DC65-36B7-4435-B49D-0A2DBB048E85}" srcOrd="0" destOrd="0" presId="urn:microsoft.com/office/officeart/2005/8/layout/hList7"/>
    <dgm:cxn modelId="{F445B02F-C0AA-4278-8D95-160D18157343}" srcId="{430EAFD5-BEB4-4CC7-BC69-7FB662C2EF2A}" destId="{24F6CA51-3031-493A-9C73-AFF2B630D0AB}" srcOrd="1" destOrd="0" parTransId="{3AFCA688-B988-4F28-9760-FE776D029D8D}" sibTransId="{46EABBF5-1ACA-4CA3-BE38-F3A034D6EA7E}"/>
    <dgm:cxn modelId="{4E5C3F32-8C8D-4374-8921-0A36836CE0DD}" type="presOf" srcId="{8A6FDDE5-6C4D-4614-AD87-E532ECE515CA}" destId="{DC6615B6-B15C-41A9-B457-7642C5B633E8}" srcOrd="0" destOrd="0" presId="urn:microsoft.com/office/officeart/2005/8/layout/hList7"/>
    <dgm:cxn modelId="{6FA0D73C-5F6C-47DD-B443-AF52BDD91640}" type="presOf" srcId="{46EABBF5-1ACA-4CA3-BE38-F3A034D6EA7E}" destId="{6280C04D-D85A-4C9A-8887-9068C8E45D96}" srcOrd="0" destOrd="0" presId="urn:microsoft.com/office/officeart/2005/8/layout/hList7"/>
    <dgm:cxn modelId="{15241743-8D47-4E64-906D-81E47103C854}" srcId="{430EAFD5-BEB4-4CC7-BC69-7FB662C2EF2A}" destId="{8A6FDDE5-6C4D-4614-AD87-E532ECE515CA}" srcOrd="0" destOrd="0" parTransId="{708376DE-0099-4A29-A5F2-692AD45DD108}" sibTransId="{907B144A-F5F6-40CA-9CBB-7DDB3859810D}"/>
    <dgm:cxn modelId="{A51BB565-41EF-4AA8-B092-61F865E9D96A}" type="presOf" srcId="{8A6FDDE5-6C4D-4614-AD87-E532ECE515CA}" destId="{BFB96E3F-7C6A-4A20-BA03-83EBE4AAB309}" srcOrd="1" destOrd="0" presId="urn:microsoft.com/office/officeart/2005/8/layout/hList7"/>
    <dgm:cxn modelId="{D48DD845-B390-4BAF-91B9-5C3B5721DC24}" type="presOf" srcId="{E78F79DB-4BD3-458A-B9D9-87DFF854C800}" destId="{EE0EE798-C105-489A-BC20-EFDF5793737B}" srcOrd="0" destOrd="0" presId="urn:microsoft.com/office/officeart/2005/8/layout/hList7"/>
    <dgm:cxn modelId="{CBFEFB69-EF88-411D-AA38-7421C49B9613}" type="presOf" srcId="{A9388F64-959D-45C5-A037-FFA369547319}" destId="{765975E2-D93F-4BC1-8B0A-CC45A2636E2B}" srcOrd="1" destOrd="0" presId="urn:microsoft.com/office/officeart/2005/8/layout/hList7"/>
    <dgm:cxn modelId="{CAF7694D-AB43-40C8-8579-E28E8399FA80}" srcId="{430EAFD5-BEB4-4CC7-BC69-7FB662C2EF2A}" destId="{A9388F64-959D-45C5-A037-FFA369547319}" srcOrd="3" destOrd="0" parTransId="{14FCF944-DF47-4FA1-B61D-F1E46398C55D}" sibTransId="{9EF91FE1-FB2B-4846-88C8-89287B406044}"/>
    <dgm:cxn modelId="{99018D56-7996-485F-9292-DB79AEAB9CDE}" type="presOf" srcId="{A9388F64-959D-45C5-A037-FFA369547319}" destId="{76B1B502-47EF-4F56-A3BA-207C7E95F2D9}" srcOrd="0" destOrd="0" presId="urn:microsoft.com/office/officeart/2005/8/layout/hList7"/>
    <dgm:cxn modelId="{EE5A4E89-86AF-430F-81EE-3D4FF223E3BF}" type="presOf" srcId="{430EAFD5-BEB4-4CC7-BC69-7FB662C2EF2A}" destId="{63266888-0C12-47A6-BF7A-7D18EC50054A}" srcOrd="0" destOrd="0" presId="urn:microsoft.com/office/officeart/2005/8/layout/hList7"/>
    <dgm:cxn modelId="{B9D1B394-C276-4839-B0A7-CFB0E1321C6D}" type="presOf" srcId="{24F6CA51-3031-493A-9C73-AFF2B630D0AB}" destId="{50C1B5F7-D2C1-4475-953F-8286FED96A53}" srcOrd="0" destOrd="0" presId="urn:microsoft.com/office/officeart/2005/8/layout/hList7"/>
    <dgm:cxn modelId="{DAA63EC6-7996-4B26-9925-B88D35FAAAD2}" type="presOf" srcId="{24F6CA51-3031-493A-9C73-AFF2B630D0AB}" destId="{A01A0C31-3F2F-43AF-8665-7D21F911DE04}" srcOrd="1" destOrd="0" presId="urn:microsoft.com/office/officeart/2005/8/layout/hList7"/>
    <dgm:cxn modelId="{D2DE6ECD-9ADF-486E-B11F-55E9B8F77CC3}" type="presOf" srcId="{907B144A-F5F6-40CA-9CBB-7DDB3859810D}" destId="{303FA77C-B903-49FA-A5FB-EE056D2E0C35}" srcOrd="0" destOrd="0" presId="urn:microsoft.com/office/officeart/2005/8/layout/hList7"/>
    <dgm:cxn modelId="{48E84DEC-2567-4D4D-8319-5BCCFDEC1BA8}" srcId="{430EAFD5-BEB4-4CC7-BC69-7FB662C2EF2A}" destId="{1BE83046-57D9-4E17-B365-5F0A4B3D281B}" srcOrd="2" destOrd="0" parTransId="{CD77E5D4-8D44-4B5B-A84A-061B44C1C968}" sibTransId="{E78F79DB-4BD3-458A-B9D9-87DFF854C800}"/>
    <dgm:cxn modelId="{B6D06DFB-C3A3-4B09-8898-A57CC83C7D7A}" type="presOf" srcId="{1BE83046-57D9-4E17-B365-5F0A4B3D281B}" destId="{4BC46D37-15B7-4D42-8F74-7A421CA0BF8E}" srcOrd="1" destOrd="0" presId="urn:microsoft.com/office/officeart/2005/8/layout/hList7"/>
    <dgm:cxn modelId="{103F90FB-D323-41F7-AA12-4EC871CAA22F}" type="presParOf" srcId="{63266888-0C12-47A6-BF7A-7D18EC50054A}" destId="{2B4E931D-3288-4424-B623-AAD39B0189B7}" srcOrd="0" destOrd="0" presId="urn:microsoft.com/office/officeart/2005/8/layout/hList7"/>
    <dgm:cxn modelId="{12C323E5-AA27-4D7A-806A-FD92C7623750}" type="presParOf" srcId="{63266888-0C12-47A6-BF7A-7D18EC50054A}" destId="{46494CBB-C73E-4561-8FC9-571BB02D860F}" srcOrd="1" destOrd="0" presId="urn:microsoft.com/office/officeart/2005/8/layout/hList7"/>
    <dgm:cxn modelId="{35EAAC78-D6D7-470E-A07F-1649308EAF49}" type="presParOf" srcId="{46494CBB-C73E-4561-8FC9-571BB02D860F}" destId="{A3CA5CDA-54D6-4EAD-B3EC-1B9BC126D266}" srcOrd="0" destOrd="0" presId="urn:microsoft.com/office/officeart/2005/8/layout/hList7"/>
    <dgm:cxn modelId="{E19E5644-4F48-4682-B0DD-6BCA3BEDC8E4}" type="presParOf" srcId="{A3CA5CDA-54D6-4EAD-B3EC-1B9BC126D266}" destId="{DC6615B6-B15C-41A9-B457-7642C5B633E8}" srcOrd="0" destOrd="0" presId="urn:microsoft.com/office/officeart/2005/8/layout/hList7"/>
    <dgm:cxn modelId="{72BAD5C7-DF92-44F0-9888-B8FF3CFB6849}" type="presParOf" srcId="{A3CA5CDA-54D6-4EAD-B3EC-1B9BC126D266}" destId="{BFB96E3F-7C6A-4A20-BA03-83EBE4AAB309}" srcOrd="1" destOrd="0" presId="urn:microsoft.com/office/officeart/2005/8/layout/hList7"/>
    <dgm:cxn modelId="{835D8FCA-78C5-41D6-90DF-4D97755BFEFF}" type="presParOf" srcId="{A3CA5CDA-54D6-4EAD-B3EC-1B9BC126D266}" destId="{9649FEA3-334F-4C62-BC16-B5A524E3A855}" srcOrd="2" destOrd="0" presId="urn:microsoft.com/office/officeart/2005/8/layout/hList7"/>
    <dgm:cxn modelId="{45C4AD0F-A761-4E33-B41D-3BCDDBE1F189}" type="presParOf" srcId="{A3CA5CDA-54D6-4EAD-B3EC-1B9BC126D266}" destId="{AAEBC280-6D9F-483F-A38F-0F2B52B2606C}" srcOrd="3" destOrd="0" presId="urn:microsoft.com/office/officeart/2005/8/layout/hList7"/>
    <dgm:cxn modelId="{4145A17B-837A-4739-9155-2B9895799A0B}" type="presParOf" srcId="{46494CBB-C73E-4561-8FC9-571BB02D860F}" destId="{303FA77C-B903-49FA-A5FB-EE056D2E0C35}" srcOrd="1" destOrd="0" presId="urn:microsoft.com/office/officeart/2005/8/layout/hList7"/>
    <dgm:cxn modelId="{6B35C1F3-8BCD-4B7A-85B9-36CC9AFD4F7B}" type="presParOf" srcId="{46494CBB-C73E-4561-8FC9-571BB02D860F}" destId="{AE197A02-0865-40CB-AFCC-1AA99F18A86C}" srcOrd="2" destOrd="0" presId="urn:microsoft.com/office/officeart/2005/8/layout/hList7"/>
    <dgm:cxn modelId="{7711A146-E0C8-4FC1-AAB7-15A047302360}" type="presParOf" srcId="{AE197A02-0865-40CB-AFCC-1AA99F18A86C}" destId="{50C1B5F7-D2C1-4475-953F-8286FED96A53}" srcOrd="0" destOrd="0" presId="urn:microsoft.com/office/officeart/2005/8/layout/hList7"/>
    <dgm:cxn modelId="{6E98F1C6-EE06-4DCC-8AD9-A7D5DDAEF9C1}" type="presParOf" srcId="{AE197A02-0865-40CB-AFCC-1AA99F18A86C}" destId="{A01A0C31-3F2F-43AF-8665-7D21F911DE04}" srcOrd="1" destOrd="0" presId="urn:microsoft.com/office/officeart/2005/8/layout/hList7"/>
    <dgm:cxn modelId="{56BA7253-C02F-4009-9870-ABF0B538CB8B}" type="presParOf" srcId="{AE197A02-0865-40CB-AFCC-1AA99F18A86C}" destId="{987FB19F-CA19-4D64-94C3-4A5CC2DF1C55}" srcOrd="2" destOrd="0" presId="urn:microsoft.com/office/officeart/2005/8/layout/hList7"/>
    <dgm:cxn modelId="{CDA21941-548A-4291-A324-2331EC6C8D44}" type="presParOf" srcId="{AE197A02-0865-40CB-AFCC-1AA99F18A86C}" destId="{9CA45710-9F14-4CBF-9ADC-EC0AA0AA6D0D}" srcOrd="3" destOrd="0" presId="urn:microsoft.com/office/officeart/2005/8/layout/hList7"/>
    <dgm:cxn modelId="{405930E2-547F-4368-A410-B726530760DC}" type="presParOf" srcId="{46494CBB-C73E-4561-8FC9-571BB02D860F}" destId="{6280C04D-D85A-4C9A-8887-9068C8E45D96}" srcOrd="3" destOrd="0" presId="urn:microsoft.com/office/officeart/2005/8/layout/hList7"/>
    <dgm:cxn modelId="{B61E6C22-F372-4A33-B782-CD54A5638718}" type="presParOf" srcId="{46494CBB-C73E-4561-8FC9-571BB02D860F}" destId="{A4426340-3E5F-4B2A-9A57-78728594EB92}" srcOrd="4" destOrd="0" presId="urn:microsoft.com/office/officeart/2005/8/layout/hList7"/>
    <dgm:cxn modelId="{146FD0D3-5DC2-46F9-A6F9-8D3230ED68EF}" type="presParOf" srcId="{A4426340-3E5F-4B2A-9A57-78728594EB92}" destId="{FA92DC65-36B7-4435-B49D-0A2DBB048E85}" srcOrd="0" destOrd="0" presId="urn:microsoft.com/office/officeart/2005/8/layout/hList7"/>
    <dgm:cxn modelId="{866A5C53-FAD5-4768-B570-0E18F7EFEC81}" type="presParOf" srcId="{A4426340-3E5F-4B2A-9A57-78728594EB92}" destId="{4BC46D37-15B7-4D42-8F74-7A421CA0BF8E}" srcOrd="1" destOrd="0" presId="urn:microsoft.com/office/officeart/2005/8/layout/hList7"/>
    <dgm:cxn modelId="{1E5E5BC0-2FC7-433F-9791-EFD03009C7E8}" type="presParOf" srcId="{A4426340-3E5F-4B2A-9A57-78728594EB92}" destId="{973972B1-035B-4D1A-82EF-FF0BD7A07B21}" srcOrd="2" destOrd="0" presId="urn:microsoft.com/office/officeart/2005/8/layout/hList7"/>
    <dgm:cxn modelId="{7D36018C-081C-44D3-8B07-54F860488B32}" type="presParOf" srcId="{A4426340-3E5F-4B2A-9A57-78728594EB92}" destId="{7D234CB7-0E5D-4C19-BE7D-0F6E8011D34D}" srcOrd="3" destOrd="0" presId="urn:microsoft.com/office/officeart/2005/8/layout/hList7"/>
    <dgm:cxn modelId="{85EF9E32-2AB1-4ECD-A5AD-7118AC879F5F}" type="presParOf" srcId="{46494CBB-C73E-4561-8FC9-571BB02D860F}" destId="{EE0EE798-C105-489A-BC20-EFDF5793737B}" srcOrd="5" destOrd="0" presId="urn:microsoft.com/office/officeart/2005/8/layout/hList7"/>
    <dgm:cxn modelId="{44FC8381-C253-4CEC-BDD1-66D54FDD8B3A}" type="presParOf" srcId="{46494CBB-C73E-4561-8FC9-571BB02D860F}" destId="{93718E94-0307-4364-BD0C-D9E52A3EF48B}" srcOrd="6" destOrd="0" presId="urn:microsoft.com/office/officeart/2005/8/layout/hList7"/>
    <dgm:cxn modelId="{2562C47C-CAC5-4986-AD73-76CB87DA9579}" type="presParOf" srcId="{93718E94-0307-4364-BD0C-D9E52A3EF48B}" destId="{76B1B502-47EF-4F56-A3BA-207C7E95F2D9}" srcOrd="0" destOrd="0" presId="urn:microsoft.com/office/officeart/2005/8/layout/hList7"/>
    <dgm:cxn modelId="{69B73A2F-0D2E-4D68-885F-71FE7D68C8E8}" type="presParOf" srcId="{93718E94-0307-4364-BD0C-D9E52A3EF48B}" destId="{765975E2-D93F-4BC1-8B0A-CC45A2636E2B}" srcOrd="1" destOrd="0" presId="urn:microsoft.com/office/officeart/2005/8/layout/hList7"/>
    <dgm:cxn modelId="{AFAD0B78-EF19-46E5-940C-980E47DF5F8C}" type="presParOf" srcId="{93718E94-0307-4364-BD0C-D9E52A3EF48B}" destId="{80DB530C-D1D4-4D7A-B8BE-5F0F10A6AA04}" srcOrd="2" destOrd="0" presId="urn:microsoft.com/office/officeart/2005/8/layout/hList7"/>
    <dgm:cxn modelId="{D86C0A2A-7DE2-4E00-8FC8-78255B7EB54B}" type="presParOf" srcId="{93718E94-0307-4364-BD0C-D9E52A3EF48B}" destId="{7FB9DA4C-4735-4BA6-983B-918206D6ED7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F17F-AA6B-4F26-91AC-74777D8B326A}">
      <dsp:nvSpPr>
        <dsp:cNvPr id="0" name=""/>
        <dsp:cNvSpPr/>
      </dsp:nvSpPr>
      <dsp:spPr>
        <a:xfrm>
          <a:off x="3579389" y="1283758"/>
          <a:ext cx="1721491" cy="172149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6D768B55-A28F-4F80-AD17-E8564A4D6862}">
      <dsp:nvSpPr>
        <dsp:cNvPr id="0" name=""/>
        <dsp:cNvSpPr/>
      </dsp:nvSpPr>
      <dsp:spPr>
        <a:xfrm>
          <a:off x="2788564" y="8140"/>
          <a:ext cx="3219989" cy="6837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b="1" kern="1200" noProof="0" dirty="0" err="1"/>
            <a:t>Einkommen</a:t>
          </a:r>
          <a:r>
            <a:rPr lang="en-GB" sz="2500" b="1" kern="1200" noProof="0" dirty="0"/>
            <a:t>/</a:t>
          </a:r>
          <a:r>
            <a:rPr lang="en-GB" sz="2500" b="1" kern="1200" noProof="0" dirty="0" err="1"/>
            <a:t>Vermögen</a:t>
          </a:r>
          <a:endParaRPr lang="en-GB" sz="2500" b="1" kern="1200" noProof="0" dirty="0"/>
        </a:p>
      </dsp:txBody>
      <dsp:txXfrm>
        <a:off x="2788564" y="8140"/>
        <a:ext cx="3219989" cy="683747"/>
      </dsp:txXfrm>
    </dsp:sp>
    <dsp:sp modelId="{27ACA566-843B-4F81-8DB8-6A1E0CE9B748}">
      <dsp:nvSpPr>
        <dsp:cNvPr id="0" name=""/>
        <dsp:cNvSpPr/>
      </dsp:nvSpPr>
      <dsp:spPr>
        <a:xfrm>
          <a:off x="4234244" y="1759381"/>
          <a:ext cx="1721491" cy="172149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7928602-4903-43A1-9C1F-53FD2E7A0E80}">
      <dsp:nvSpPr>
        <dsp:cNvPr id="0" name=""/>
        <dsp:cNvSpPr/>
      </dsp:nvSpPr>
      <dsp:spPr>
        <a:xfrm>
          <a:off x="6092766" y="1406721"/>
          <a:ext cx="1790350" cy="12542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b="1" kern="1200" noProof="0" dirty="0" err="1"/>
            <a:t>Beruf</a:t>
          </a:r>
          <a:endParaRPr lang="en-GB" sz="2500" b="1" kern="1200" noProof="0" dirty="0"/>
        </a:p>
      </dsp:txBody>
      <dsp:txXfrm>
        <a:off x="6092766" y="1406721"/>
        <a:ext cx="1790350" cy="1254229"/>
      </dsp:txXfrm>
    </dsp:sp>
    <dsp:sp modelId="{A618FE28-D26D-4E74-9874-A67E45B4C538}">
      <dsp:nvSpPr>
        <dsp:cNvPr id="0" name=""/>
        <dsp:cNvSpPr/>
      </dsp:nvSpPr>
      <dsp:spPr>
        <a:xfrm>
          <a:off x="3984284" y="2529625"/>
          <a:ext cx="1721491" cy="172149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046ADB8F-C4E7-4BAC-8D28-DD0EE4AD402C}">
      <dsp:nvSpPr>
        <dsp:cNvPr id="0" name=""/>
        <dsp:cNvSpPr/>
      </dsp:nvSpPr>
      <dsp:spPr>
        <a:xfrm>
          <a:off x="5901170" y="3318144"/>
          <a:ext cx="1790350" cy="12542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b="1" kern="1200" noProof="0" dirty="0" err="1"/>
            <a:t>Bildung</a:t>
          </a:r>
          <a:endParaRPr lang="en-GB" sz="2500" b="1" kern="1200" noProof="0" dirty="0"/>
        </a:p>
      </dsp:txBody>
      <dsp:txXfrm>
        <a:off x="5901170" y="3318144"/>
        <a:ext cx="1790350" cy="1254229"/>
      </dsp:txXfrm>
    </dsp:sp>
    <dsp:sp modelId="{15C4C01E-E9C4-4212-BFCA-0E38EDFD297A}">
      <dsp:nvSpPr>
        <dsp:cNvPr id="0" name=""/>
        <dsp:cNvSpPr/>
      </dsp:nvSpPr>
      <dsp:spPr>
        <a:xfrm>
          <a:off x="3174494" y="2529625"/>
          <a:ext cx="1721491" cy="172149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84286BD-C0A1-4811-8C56-FA3B48B70430}">
      <dsp:nvSpPr>
        <dsp:cNvPr id="0" name=""/>
        <dsp:cNvSpPr/>
      </dsp:nvSpPr>
      <dsp:spPr>
        <a:xfrm>
          <a:off x="1216141" y="3230775"/>
          <a:ext cx="1790350" cy="12542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b="1" kern="1200" noProof="0" dirty="0" err="1"/>
            <a:t>Elternhaus</a:t>
          </a:r>
          <a:endParaRPr lang="en-GB" sz="2500" b="1" kern="1200" noProof="0" dirty="0"/>
        </a:p>
      </dsp:txBody>
      <dsp:txXfrm>
        <a:off x="1216141" y="3230775"/>
        <a:ext cx="1790350" cy="1254229"/>
      </dsp:txXfrm>
    </dsp:sp>
    <dsp:sp modelId="{FF41D617-5DCD-46B4-8D7F-637309E0AA29}">
      <dsp:nvSpPr>
        <dsp:cNvPr id="0" name=""/>
        <dsp:cNvSpPr/>
      </dsp:nvSpPr>
      <dsp:spPr>
        <a:xfrm>
          <a:off x="2924534" y="1759381"/>
          <a:ext cx="1721491" cy="172149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5B4258B-2248-4C06-ABF1-0D0F05560AA9}">
      <dsp:nvSpPr>
        <dsp:cNvPr id="0" name=""/>
        <dsp:cNvSpPr/>
      </dsp:nvSpPr>
      <dsp:spPr>
        <a:xfrm>
          <a:off x="0" y="1469633"/>
          <a:ext cx="2987092" cy="12542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Andere </a:t>
          </a:r>
          <a:r>
            <a:rPr lang="en-GB" sz="2400" b="1" kern="1200" noProof="0" dirty="0" err="1"/>
            <a:t>Unterdrückungs</a:t>
          </a:r>
          <a:r>
            <a:rPr lang="en-GB" sz="2400" b="1" kern="1200" noProof="0" dirty="0"/>
            <a:t>-</a:t>
          </a:r>
        </a:p>
        <a:p>
          <a:pPr marL="0" lvl="0" indent="0" algn="ctr" defTabSz="1066800">
            <a:lnSpc>
              <a:spcPct val="90000"/>
            </a:lnSpc>
            <a:spcBef>
              <a:spcPct val="0"/>
            </a:spcBef>
            <a:spcAft>
              <a:spcPct val="35000"/>
            </a:spcAft>
            <a:buNone/>
          </a:pPr>
          <a:r>
            <a:rPr lang="en-GB" sz="2400" b="1" kern="1200" noProof="0" dirty="0" err="1"/>
            <a:t>formen</a:t>
          </a:r>
          <a:endParaRPr lang="en-GB" sz="2400" b="1" kern="1200" noProof="0" dirty="0"/>
        </a:p>
      </dsp:txBody>
      <dsp:txXfrm>
        <a:off x="0" y="1469633"/>
        <a:ext cx="2987092" cy="125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615B6-B15C-41A9-B457-7642C5B633E8}">
      <dsp:nvSpPr>
        <dsp:cNvPr id="0" name=""/>
        <dsp:cNvSpPr/>
      </dsp:nvSpPr>
      <dsp:spPr>
        <a:xfrm>
          <a:off x="807" y="0"/>
          <a:ext cx="2569852" cy="4009496"/>
        </a:xfrm>
        <a:prstGeom prst="roundRect">
          <a:avLst>
            <a:gd name="adj" fmla="val 10000"/>
          </a:avLst>
        </a:prstGeom>
        <a:solidFill>
          <a:schemeClr val="accent3">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Ökonomisches Kapital</a:t>
          </a:r>
        </a:p>
      </dsp:txBody>
      <dsp:txXfrm>
        <a:off x="807" y="1603798"/>
        <a:ext cx="2569852" cy="1603798"/>
      </dsp:txXfrm>
    </dsp:sp>
    <dsp:sp modelId="{AAEBC280-6D9F-483F-A38F-0F2B52B2606C}">
      <dsp:nvSpPr>
        <dsp:cNvPr id="0" name=""/>
        <dsp:cNvSpPr/>
      </dsp:nvSpPr>
      <dsp:spPr>
        <a:xfrm>
          <a:off x="619796" y="240569"/>
          <a:ext cx="1335162" cy="13351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prstDash val="solid"/>
          <a:miter lim="800000"/>
        </a:ln>
        <a:effectLst/>
      </dsp:spPr>
      <dsp:style>
        <a:lnRef idx="2">
          <a:scrgbClr r="0" g="0" b="0"/>
        </a:lnRef>
        <a:fillRef idx="1">
          <a:scrgbClr r="0" g="0" b="0"/>
        </a:fillRef>
        <a:effectRef idx="0">
          <a:scrgbClr r="0" g="0" b="0"/>
        </a:effectRef>
        <a:fontRef idx="minor"/>
      </dsp:style>
    </dsp:sp>
    <dsp:sp modelId="{50C1B5F7-D2C1-4475-953F-8286FED96A53}">
      <dsp:nvSpPr>
        <dsp:cNvPr id="0" name=""/>
        <dsp:cNvSpPr/>
      </dsp:nvSpPr>
      <dsp:spPr>
        <a:xfrm>
          <a:off x="2649399" y="0"/>
          <a:ext cx="2569852" cy="4009496"/>
        </a:xfrm>
        <a:prstGeom prst="roundRect">
          <a:avLst>
            <a:gd name="adj" fmla="val 10000"/>
          </a:avLst>
        </a:prstGeom>
        <a:solidFill>
          <a:schemeClr val="accent3">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Kulturelles Kapital</a:t>
          </a:r>
        </a:p>
      </dsp:txBody>
      <dsp:txXfrm>
        <a:off x="2649399" y="1603798"/>
        <a:ext cx="2569852" cy="1603798"/>
      </dsp:txXfrm>
    </dsp:sp>
    <dsp:sp modelId="{9CA45710-9F14-4CBF-9ADC-EC0AA0AA6D0D}">
      <dsp:nvSpPr>
        <dsp:cNvPr id="0" name=""/>
        <dsp:cNvSpPr/>
      </dsp:nvSpPr>
      <dsp:spPr>
        <a:xfrm>
          <a:off x="3266744" y="240569"/>
          <a:ext cx="1335162" cy="13351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prstDash val="solid"/>
          <a:miter lim="800000"/>
        </a:ln>
        <a:effectLst/>
      </dsp:spPr>
      <dsp:style>
        <a:lnRef idx="2">
          <a:scrgbClr r="0" g="0" b="0"/>
        </a:lnRef>
        <a:fillRef idx="1">
          <a:scrgbClr r="0" g="0" b="0"/>
        </a:fillRef>
        <a:effectRef idx="0">
          <a:scrgbClr r="0" g="0" b="0"/>
        </a:effectRef>
        <a:fontRef idx="minor"/>
      </dsp:style>
    </dsp:sp>
    <dsp:sp modelId="{FA92DC65-36B7-4435-B49D-0A2DBB048E85}">
      <dsp:nvSpPr>
        <dsp:cNvPr id="0" name=""/>
        <dsp:cNvSpPr/>
      </dsp:nvSpPr>
      <dsp:spPr>
        <a:xfrm>
          <a:off x="5257491" y="0"/>
          <a:ext cx="2569852" cy="4009496"/>
        </a:xfrm>
        <a:prstGeom prst="roundRect">
          <a:avLst>
            <a:gd name="adj" fmla="val 10000"/>
          </a:avLst>
        </a:prstGeom>
        <a:solidFill>
          <a:schemeClr val="accent3">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Soziales Kapital</a:t>
          </a:r>
        </a:p>
      </dsp:txBody>
      <dsp:txXfrm>
        <a:off x="5257491" y="1603798"/>
        <a:ext cx="2569852" cy="1603798"/>
      </dsp:txXfrm>
    </dsp:sp>
    <dsp:sp modelId="{7D234CB7-0E5D-4C19-BE7D-0F6E8011D34D}">
      <dsp:nvSpPr>
        <dsp:cNvPr id="0" name=""/>
        <dsp:cNvSpPr/>
      </dsp:nvSpPr>
      <dsp:spPr>
        <a:xfrm>
          <a:off x="5921810" y="328009"/>
          <a:ext cx="1335162" cy="133516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prstDash val="solid"/>
          <a:miter lim="800000"/>
        </a:ln>
        <a:effectLst/>
      </dsp:spPr>
      <dsp:style>
        <a:lnRef idx="2">
          <a:scrgbClr r="0" g="0" b="0"/>
        </a:lnRef>
        <a:fillRef idx="1">
          <a:scrgbClr r="0" g="0" b="0"/>
        </a:fillRef>
        <a:effectRef idx="0">
          <a:scrgbClr r="0" g="0" b="0"/>
        </a:effectRef>
        <a:fontRef idx="minor"/>
      </dsp:style>
    </dsp:sp>
    <dsp:sp modelId="{76B1B502-47EF-4F56-A3BA-207C7E95F2D9}">
      <dsp:nvSpPr>
        <dsp:cNvPr id="0" name=""/>
        <dsp:cNvSpPr/>
      </dsp:nvSpPr>
      <dsp:spPr>
        <a:xfrm>
          <a:off x="7943295" y="0"/>
          <a:ext cx="2569852" cy="4009496"/>
        </a:xfrm>
        <a:prstGeom prst="roundRect">
          <a:avLst>
            <a:gd name="adj" fmla="val 10000"/>
          </a:avLst>
        </a:prstGeom>
        <a:solidFill>
          <a:schemeClr val="accent3">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Symbolisches Kapital</a:t>
          </a:r>
        </a:p>
      </dsp:txBody>
      <dsp:txXfrm>
        <a:off x="7943295" y="1603798"/>
        <a:ext cx="2569852" cy="1603798"/>
      </dsp:txXfrm>
    </dsp:sp>
    <dsp:sp modelId="{7FB9DA4C-4735-4BA6-983B-918206D6ED74}">
      <dsp:nvSpPr>
        <dsp:cNvPr id="0" name=""/>
        <dsp:cNvSpPr/>
      </dsp:nvSpPr>
      <dsp:spPr>
        <a:xfrm>
          <a:off x="8560640" y="240569"/>
          <a:ext cx="1335162" cy="1335162"/>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prstDash val="solid"/>
          <a:miter lim="800000"/>
        </a:ln>
        <a:effectLst/>
      </dsp:spPr>
      <dsp:style>
        <a:lnRef idx="2">
          <a:scrgbClr r="0" g="0" b="0"/>
        </a:lnRef>
        <a:fillRef idx="1">
          <a:scrgbClr r="0" g="0" b="0"/>
        </a:fillRef>
        <a:effectRef idx="0">
          <a:scrgbClr r="0" g="0" b="0"/>
        </a:effectRef>
        <a:fontRef idx="minor"/>
      </dsp:style>
    </dsp:sp>
    <dsp:sp modelId="{2B4E931D-3288-4424-B623-AAD39B0189B7}">
      <dsp:nvSpPr>
        <dsp:cNvPr id="0" name=""/>
        <dsp:cNvSpPr/>
      </dsp:nvSpPr>
      <dsp:spPr>
        <a:xfrm>
          <a:off x="420623" y="3207596"/>
          <a:ext cx="9674352" cy="601424"/>
        </a:xfrm>
        <a:prstGeom prst="leftRightArrow">
          <a:avLst/>
        </a:prstGeom>
        <a:solidFill>
          <a:schemeClr val="accent3">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598"/>
    </inkml:context>
    <inkml:brush xml:id="br0">
      <inkml:brushProperty name="width" value="0.35" units="cm"/>
      <inkml:brushProperty name="height" value="0.35" units="cm"/>
      <inkml:brushProperty name="color" value="#BE3EF2"/>
    </inkml:brush>
  </inkml:definitions>
  <inkml:trace contextRef="#ctx0" brushRef="#br0">66 145 3073,'-5'-1'2174,"4"1"-2179,0 0 1,0 1 0,0-1 0,1 0 0,-1 0 0,0 0 0,0-1 0,0 1 0,0 0 0,0 0 0,1 0 0,-1-1 0,0 1-1,0 0 1,0-1 0,1 1 0,-1 0 0,0-1 0,-1-1 0,2-17 526,1 0-1,0 0 1,6-24-1,-5 30 1112,-7 18-1441,3-5 0,0 12-214,0 0-1,0 0 1,-1 0 0,-5 11-1,1-13 20,7-9 8,-1-1 1,1 1 0,-1 0-1,1 0 1,-1-1 0,1 1 0,-1 0-1,1 0 1,0 0 0,0-1-1,-1 1 1,1 0 0,0 0-1,0 0 1,0 0 0,-1 0 121,1-1-125,0 0 0,0 0 0,0 0 0,0-1 0,0 1 0,0 0 1,0 0-1,0 0 0,0 0 0,-1 0 0,1 0 0,0 0 0,0-1 0,0 1 1,0 0-1,0 0 0,0 0 0,0 0 0,-1 0 0,1 0 0,0 0 1,0 0-1,0 0 0,0 0 0,0 0 0,-1 0 0,1 0 0,0 0 1,0 0-1,0 0 0,0 0 0,0 0 0,-1 0 0,1 0 0,0 0 0,0 0 1,0 0-1,0 0 0,0 0 0,-1 0 0,1 0 0,0 0 0,0 0 1,0 0-1,0 0 0,0 0 0,0 1 0,-1-1 0,1 0 0,0 0 1,0 0-1,0 0 0,0 0 0,0 0 0,0 0 0,0 1 0,-11 15-2,13-19 30,-1 1-1,0 0 1,0 0 0,0-1-1,0 1 1,0-1-1,0 1 1,-1-1-1,1 1 1,-1-1-1,0 1 1,0-5 0,7-46-30,6 28 0,3-2 710,-10 35-588,-1 1-122,-4-8 0,-1-1 0,0 1 0,0-1 0,0 0 0,0 1 0,0-1 0,0 1 0,0-1 0,1 0 0,-1 1 0,0-1 0,0 0 0,0 1 0,1-1 0,-1 0 0,0 0 0,0 1 0,1-1 0,-1 0 0,0 0 0,1 1 0,-1-1 0,0 0 0,1 0 0,-1 0 0,0 1 0,1-1 0,-1 0 0,1 0 0,-1 0 0,0 0 0,1 0 0,-1 0 0,1 0 0,-1 0 0,0 0 0,1 0 0,-1 0 0,0 0 0,1 0 0,-1 0 0,1 0 0,-1-1 0,1 1 0,0 0 1,0-1 0,-1 1-1,1 0 0,-1 0 1,1 0-1,-1-1 1,1 1-1,-1 0 1,1 0-1,0 0 1,-1 0-1,1 0 1,-1 0-1,1 0 1,-1 0-1,1 1 1,-1-1-1,1 0 1,-1 0-1,1 0 1,-1 1-1,1-1 1,-1 0-1,1 0 1,-1 1-1,1-1 1,-1 0-1,1 1 1,-1-1-1,0 1 1,1-1-1,-1 0 1,0 1-1,1-1 1,-1 1-1,0 0 1,7 6 76,-3-3-74,0 0-1,0 0 1,0-1 0,0 0-1,6 4 1,-10-7-1,0 1 0,0-1 0,1 1 0,-1-1 0,0 1 0,0-1 0,0 1 1,0-1-1,1 1 0,-1-1 0,0 1 0,0 0 0,0-1 0,0 1 0,0-1 0,0 1 0,0-1 0,-1 1 0,1-1 0,0 1 1,0-1-1,0 1 0,0-1 0,-1 1 0,1-1 0,0 1 0,-1-1 0,1 1 0,-14 25 112,2-2-48,6-7-136,1 1-1,1 0 1,1 1-1,-1 19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7"/>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50"/>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51"/>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52"/>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86"/>
    </inkml:context>
    <inkml:brush xml:id="br0">
      <inkml:brushProperty name="width" value="0.35" units="cm"/>
      <inkml:brushProperty name="height" value="0.35" units="cm"/>
      <inkml:brushProperty name="color" value="#BE3EF2"/>
    </inkml:brush>
  </inkml:definitions>
  <inkml:trace contextRef="#ctx0" brushRef="#br0">66 145 3073,'-5'-1'2174,"4"1"-2179,0 0 1,0 1 0,0-1 0,1 0 0,-1 0 0,0 0 0,0-1 0,0 1 0,0 0 0,0 0 0,1 0 0,-1-1 0,0 1-1,0 0 1,0-1 0,1 1 0,-1 0 0,0-1 0,-1-1 0,2-17 526,1 0-1,0 0 1,6-24-1,-5 30 1112,-7 18-1441,3-5 0,0 12-214,0 0-1,0 0 1,-1 0 0,-5 11-1,1-13 20,7-9 8,-1-1 1,1 1 0,-1 0-1,1 0 1,-1-1 0,1 1 0,-1 0-1,1 0 1,0 0 0,0-1-1,-1 1 1,1 0 0,0 0-1,0 0 1,0 0 0,-1 0 121,1-1-125,0 0 0,0 0 0,0 0 0,0-1 0,0 1 0,0 0 1,0 0-1,0 0 0,0 0 0,-1 0 0,1 0 0,0 0 0,0-1 0,0 1 1,0 0-1,0 0 0,0 0 0,0 0 0,-1 0 0,1 0 0,0 0 1,0 0-1,0 0 0,0 0 0,0 0 0,-1 0 0,1 0 0,0 0 1,0 0-1,0 0 0,0 0 0,0 0 0,-1 0 0,1 0 0,0 0 0,0 0 1,0 0-1,0 0 0,0 0 0,-1 0 0,1 0 0,0 0 0,0 0 1,0 0-1,0 0 0,0 0 0,0 1 0,-1-1 0,1 0 0,0 0 1,0 0-1,0 0 0,0 0 0,0 0 0,0 0 0,0 1 0,-11 15-2,13-19 30,-1 1-1,0 0 1,0 0 0,0-1-1,0 1 1,0-1-1,0 1 1,-1-1-1,1 1 1,-1-1-1,0 1 1,0-5 0,7-46-30,6 28 0,3-2 710,-10 35-588,-1 1-122,-4-8 0,-1-1 0,0 1 0,0-1 0,0 0 0,0 1 0,0-1 0,0 1 0,0-1 0,1 0 0,-1 1 0,0-1 0,0 0 0,0 1 0,1-1 0,-1 0 0,0 0 0,0 1 0,1-1 0,-1 0 0,0 0 0,1 1 0,-1-1 0,0 0 0,1 0 0,-1 0 0,0 1 0,1-1 0,-1 0 0,1 0 0,-1 0 0,0 0 0,1 0 0,-1 0 0,1 0 0,-1 0 0,0 0 0,1 0 0,-1 0 0,0 0 0,1 0 0,-1 0 0,1 0 0,-1-1 0,1 1 0,0 0 1,0-1 0,-1 1-1,1 0 0,-1 0 1,1 0-1,-1-1 1,1 1-1,-1 0 1,1 0-1,0 0 1,-1 0-1,1 0 1,-1 0-1,1 0 1,-1 0-1,1 1 1,-1-1-1,1 0 1,-1 0-1,1 0 1,-1 1-1,1-1 1,-1 0-1,1 0 1,-1 1-1,1-1 1,-1 0-1,1 1 1,-1-1-1,0 1 1,1-1-1,-1 0 1,0 1-1,1-1 1,-1 1-1,0 0 1,7 6 76,-3-3-74,0 0-1,0 0 1,0-1 0,0 0-1,6 4 1,-10-7-1,0 1 0,0-1 0,1 1 0,-1-1 0,0 1 0,0-1 0,0 1 1,0-1-1,1 1 0,-1-1 0,0 1 0,0 0 0,0-1 0,0 1 0,0-1 0,0 1 0,0-1 0,-1 1 0,1-1 0,0 1 1,0-1-1,0 1 0,0-1 0,-1 1 0,1-1 0,0 1 0,-1-1 0,1 1 0,-14 25 112,2-2-48,6-7-136,1 1-1,1 0 1,1 1-1,-1 19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87"/>
    </inkml:context>
    <inkml:brush xml:id="br0">
      <inkml:brushProperty name="width" value="0.35" units="cm"/>
      <inkml:brushProperty name="height" value="0.35" units="cm"/>
      <inkml:brushProperty name="color" value="#BE3EF2"/>
    </inkml:brush>
  </inkml:definitions>
  <inkml:trace contextRef="#ctx0" brushRef="#br0">67 158 3890,'-4'3'583,"3"-2"-437,0 0 0,-1-1-1,1 0 1,0 1 0,0-1 0,-1 1 0,1-1-1,0 0 1,-1 0 0,1 0 0,0 0 0,-1 0 0,1 0-1,-2 0 1,3 0-146,-1 0-1,0 0 1,0 0 0,1 0-1,-1 0 1,0 0-1,0 0 1,1 0 0,-1-1-1,0 1 1,0 0 0,1 0-1,-1-1 1,0 1-1,1 0 1,-1-1 0,0 1-1,1 0 1,-1-1 0,1 1-1,-1-1 1,1 1-1,-1-1 1,1 0 0,-1 1-1,1-1 1,-1 1 0,1-1-1,0 0 1,-1 1-1,1-1 1,0 0 0,0 1-1,-1-1 1,1 0-1,0 0 1,0 1 0,0-1-1,0 0 1,0 0 0,0 1-1,0-1 1,0 0-1,1 0 1,2-4 96,0 1 0,1 0 0,-1 0 0,1 0 0,0 1 0,0-1 0,9-4 0,-12 7-72,1 0-1,0 0 1,0 0 0,-1 0-1,1-1 1,-1 1-1,1 0 1,-1-1-1,1 1 1,-1-1-1,2-2 1,-1 2-18,-2 1 18,0 1 0,1-1 0,-1 1 0,0-1 0,0 1 1,1 0-1,-1-1 0,0 1 0,1-1 0,-1 1 0,0 0 1,1-1-1,-1 1 0,0 0 0,1-1 0,-1 1 0,1 0 1,-1 0-1,1-1 0,-1 1 0,1 0 0,-1 0 0,1 0 1,-1 0-1,1 0 0,-1 0 0,1 0 0,-1 0 0,1 0 1,-1 0-1,1 0 0,-1 0 0,2 0 0,-19-33 1708,17 32-1731,-1 0-1,1 1 1,0-1 0,0 0 0,-1 1 0,1-1 0,-1 0-1,1 1 1,-1-1 0,1 1 0,-1-1 0,1 0 0,-1 1-1,1-1 1,-1 1 0,1 0 0,-1-1 0,0 1 0,1-1-1,-1 1 1,0 0 0,1 0 0,-1-1 0,0 1 0,0 0-1,1 0 1,-1 0 0,0 0 0,0 0 0,-1 0 0,-22 9-9,3-1 126,20-7-71,-8 8 366,5-9-176,2-8-70,5 3-257,-3 5 91,0 0 1,-1 0-1,1 0 1,0 0-1,0 0 1,0 0 0,0 0-1,0 0 1,-1 0-1,1 0 1,0 0-1,0 0 1,0 0-1,0 0 1,0 0-1,0-1 1,-1 1-1,1 0 1,0 0-1,0 0 1,0 0-1,0 0 1,0 0-1,0-1 1,0 1-1,0 0 1,0 0-1,0 0 1,0 0-1,0 0 1,0-1-1,-1 1 1,1 0 0,0 0-1,0 0 1,0 0-1,1 0 1,-1-1-1,0 1 1,0 0-1,0 0 1,0 0-1,0 0 1,0 0-1,0-1 1,0 1-1,0 0 1,0 0-1,0 0 1,0 0-1,0 0 1,0 0-1,1-1 1,-1 1-1,0 0 1,0 0-1,0 0 1,0 0-1,0 0 1,0 0 0,1 0-1,-1 0 1,0 0-1,0 0 1,0 0-1,0 0 1,0-1-1,1 1 1,-1 0-1,0 0-1,2-1 7,0 1 0,0-1 0,0 1 0,0-1 0,0 0 0,-1 0 0,1 0 0,0 0 0,0 0 0,-1-1 0,1 1 0,0 0 0,-1-1 0,0 1 0,3-4 0,0-3 20,-4 7-25,0 1 0,1-1 0,-1 1 0,0-1 0,0 1 0,1-1 0,-1 1 0,0-1 0,1 1-1,-1-1 1,0 1 0,1-1 0,-1 1 0,1 0 0,-1-1 0,0 1 0,1 0 0,-1-1 0,1 1 0,-1 0 0,1-1-1,0 1 1,-1 0 0,1 0 0,-1 0 0,1 0 0,-1 0 0,1 0 0,-1-1 0,1 1 0,0 0 0,-1 1-1,1-1 1,-1 0 0,2 0 0,-1-1-2,-1 1 0,0-1 0,0 1 0,0 0 0,0 0 0,0 0 0,0 0 0,0 0 0,1 0 0,-1 0 0,0 0 0,0 0 0,0 0 0,0-1 0,0 1 0,0 0 0,1 0 0,-1 0 0,0 0 0,0 0 0,0 0 0,0 0 0,0 0 0,0 0 0,1 0 0,-1 0 0,0 0 0,0 0 0,0 0 0,0 0 0,0 0 0,1 0 0,-1 0 0,0 0 0,0 0 0,0 1 0,0-1 0,0 0 0,0 0 0,0 0 0,1 0 0,-1 0 0,0 0 0,0 0 0,0 0 0,0 0 0,0 1 0,0-1 0,0 0 0,0 0 0,0 0 0,0 0 0,0 0 0,0 0 0,1 1 0,-1-1 0,0 0 0,0 0 0,0 0 0,0 0 0,0 1 0,15 9 336,-14-9-331,-1-1 0,1 0 0,-1 1 0,1-1-1,-1 1 1,1-1 0,-1 1 0,1-1 0,-1 1-1,0-1 1,1 1 0,-1-1 0,0 1-1,1-1 1,-1 1 0,0-1 0,0 1 0,0 0-1,1-1 1,-1 1 0,0 0 0,0 0-6,0 0 1,1 1 0,-1-1-1,0 0 1,1 0-1,-1 0 1,1 0 0,-1 0-1,1 0 1,0 0-1,-1 0 1,1 0 0,0-1-1,0 1 1,-1 0-1,1 0 1,0-1-1,0 1 1,0 0 0,0-1-1,0 1 1,1 0-1,-1 0 1,0-1 0,0 1 0,0 0 0,0 0 0,0 0 0,-1 1 0,1-1 0,0 0 0,0 0 0,-1 0 0,1 0 0,-1 1 0,1-1 0,-1 0 0,0 1 0,0-1 0,1 0 0,-1 1 0,0-1 0,0 0 0,0 2 0,-15 22-114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88"/>
    </inkml:context>
    <inkml:brush xml:id="br0">
      <inkml:brushProperty name="width" value="0.35" units="cm"/>
      <inkml:brushProperty name="height" value="0.35" units="cm"/>
      <inkml:brushProperty name="color" value="#BE3EF2"/>
    </inkml:brush>
  </inkml:definitions>
  <inkml:trace contextRef="#ctx0" brushRef="#br0">0 4 2625,'1'0'0,"1"-3"-224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89"/>
    </inkml:context>
    <inkml:brush xml:id="br0">
      <inkml:brushProperty name="width" value="0.35" units="cm"/>
      <inkml:brushProperty name="height" value="0.35" units="cm"/>
      <inkml:brushProperty name="color" value="#BE3EF2"/>
    </inkml:brush>
  </inkml:definitions>
  <inkml:trace contextRef="#ctx0" brushRef="#br0">28 348 2833,'-7'-1'1428,"7"1"-1406,0-15 1508,0 11-1132,1-18-11,2 1 0,4-24-1,-2 18-218,-5 27-154,0-1-1,0 1 1,0 0-1,0-1 1,0 1-1,0 0 0,0-1 1,0 1-1,0 0 1,1-1-1,-1 1 0,0 0 1,0-1-1,0 1 1,0 0-1,1 0 0,-1-1 1,0 1-1,0 0 1,1 0-1,-1-1 0,0 1 1,0 0-1,1 0 1,-1 0-1,0-1 1,1 1-1,-1 0 0,0 0 1,0 0-1,1 0 1,-1 0-1,1 0 0,0-1 179,-3 0-130,-6-8 326,7 7-330,-1 0 0,1 1 0,0-1 0,-1 0 0,1 1 0,-1-1 0,1 1 0,-1 0 0,0-1 0,0 1 0,0 0 0,-2-1 0,4 2-55,0 0 0,0 0-1,-1 0 1,1 0 0,0 0 0,0 0 0,-1-1 0,1 1-1,0 0 1,0 0 0,-1 0 0,1 0 0,0 0 0,0 0-1,0-1 1,-1 1 0,1 0 0,0 0 0,0 0-1,0-1 1,0 1 0,-1 0 0,1 0 0,0-1 0,0 1-1,0 0 1,0 0 0,0-1 0,0 1 0,0 0 0,0 0-1,0-1 1,0 1 0,0 0 0,0 0 0,0-1 0,0 1-1,3-17 162,8-13 51,15-27-71,-29 58-80,1 1 0,-1-1 0,0 0 0,0 0 0,1 0 0,-1-1 0,0 1 0,-4 0 0,7-1-60,0 0 0,0 0 0,0 0 0,0 0 0,0 0 0,0 0 0,0 0 0,0 0 0,0 0 0,0 0 0,0 0 0,0 0 0,0 0 0,0 0 0,0 0 1,0 0-1,0 1 0,0-1 0,0 0 0,0 0 0,0 0 0,0 0 0,0 0 0,0 0 0,0 0 0,0 0 0,0 0 0,0 0 0,0 0 0,2 0-19,-5-2 21,1 1 51,1 1-38,0-1 1,0 1-1,0 0 0,1-1 1,-1 1-1,0-1 1,0 0-1,0 1 0,1-1 1,-1 0-1,0 1 1,1-1-1,-1 0 0,1 0 1,-1 1-1,1-1 1,-1 0-1,1 0 0,0 0 1,-1-1-1,4-3-62,-3 5 42,0 0-1,0 0 1,0 0-1,1 0 1,-1 0-1,0 0 1,0 0-1,0-1 1,0 1-1,1 0 1,-1 0-1,0 0 1,0 0-1,0 0 1,0 0 0,0-1-1,0 1 1,0 0-1,1 0 1,-1 0-1,0 0 1,0-1-1,0 1 1,0 0-1,0 0 1,0 0-1,0 0 1,0-1-1,0 1 1,0 0 0,0 0-1,0 0 1,0-1-1,0 1 1,0 0-1,0 0 1,0 0-1,0 0 1,0-1-1,-1 1 1,1 0-1,0 0 1,0 0-1,0 0 1,0 0 0,0-1-1,4-5 26,6-7 32,-4 8-24,-6 3-37,0 2 8,0 0 1,0 0-1,0-1 0,0 1 1,0 0-1,0-1 0,0 1 0,0 0 1,0-1-1,0 1 0,0 0 0,0-1 1,0 1-1,0 0 0,0-1 0,0 1 1,1 0-1,-1 0 0,0-1 0,0 1 1,0 0-1,0-1 0,1 1 0,-1 0 1,0 0-1,0 0 0,1-1 0,-1 1 1,0 0-1,1 0 0,-1-1-1,1 1 0,-1 0-1,0 0 1,1 0 0,-1 0-1,0 0 1,1-1 0,-1 1-1,0 0 1,1 0 0,-1 0-1,0 0 1,1 0 0,-1 0-1,0 0 1,1 0 0,-1 0 0,0 0-1,1 1 1,-1-1 0,0 0-1,1 0 1,-1 0 0,0 0-1,0 0 1,1 0 0,-1 1-1,0-1 1,1 0 0,-1 0-1,0 1 1,0-1 0,1 0 0,-1 0-1,0 1 1,0-1 0,0 0-1,0 1 1,1-1 0,-1 0-1,0 0 1,0 1 0,0-1-1,0 0 1,0 1 0,0-1-1,0 0 1,0 1 0,0 0 0,0-1-2,0 1 1,0-1 0,0 0-1,1 1 1,-1-1 0,0 1 0,0-1-1,0 0 1,0 1 0,0-1-1,1 1 1,-1-1 0,0 0-1,0 1 1,1-1 0,-1 0 0,0 1-1,1-1 1,-1 0 0,0 1-1,1-1 1,-1 0 0,0 0 0,1 0-1,-1 1 1,1-1 0,-1 0-1,0 0 1,1 0 0,-1 0 0,1 0-1,-1 0 1,0 0 0,1 0-1,-1 0 1,1 0 0,-1 0 0,2 0-1,-2 0 0,0 0 0,0 0 0,1 0 0,-1 0 0,0 0 0,1 0 0,-1 1 0,0-1 0,1 0 0,-1 0 0,0 0 1,1 0-1,-1 0 0,0 0 0,0 1 0,1-1 0,-1 0 0,0 0 0,0 0 0,1 1 0,-1-1 0,0 0 0,0 0 0,0 1 0,0-1 0,1 0 0,-1 1 0,0-1 0,0 0 2,0 1 0,0-1 0,0 0 0,0 0 0,0 0 0,0 0 0,0 0 0,0 1 0,0-1 0,0 0 0,0 0 0,0 0 0,1 0 0,-1 0 0,0 0 0,0 0 0,0 1 0,0-1 0,0 0 0,0 0 0,0 0 0,0 0 0,1 0 0,-1 0 0,0 0 0,0 0 0,0 0 0,0 0 0,0 0 0,0 0-1,1 0 1,-1 0 0,0 0 0,0 0 0,0 0 0,0 0 0,0 0 0,1 0 0,-1 0 0,0 0 0,0 0 0,0 0 0,0 0 0,0 0 0,0 0 0,1 0 0,-1 0 0,0 0-2,1 0 0,-1-1 0,0 1 0,1 0 0,-1 0 0,1 0 0,-1 0 0,0 0 0,1 0 0,-1 0 0,1 0 0,-1 0 0,1 0 0,-1 0 0,0 0 0,1 0 0,-1 0 0,1 1 0,-1-1 0,0 0 0,1 0 0,-1 0 0,0 1 0,1-1 0,-1 0 0,0 0 0,1 1 0,-1-1 0,0 0 0,0 1 0,1-1 0,-1 0 0,0 1 0,0-1 0,1 1 0,-1 2 39,0 1 1,0 0-1,0-1 0,0 1 0,-1-1 0,1 1 0,-1 0 0,-2 6 0,3-11-35,1 0-1,-1 0 0,0-1 1,0 1-1,0 0 0,0 0 1,0 0-1,0 0 0,0 0 1,0 0-1,0 0 0,0 0 1,-1-1-1,1 1 0,0 0 1,-1 0-1,1 0 0,-1 0 1,1 0-1,-1 0 0,1 0 1,-1 1-1,0-1 0,0 0 1,0-1-1,-1-1-4,0 1 1,0-1-1,1 0 0,-1 0 1,1 0-1,0 0 0,0 0 1,0 0-1,0-7 0,2-1 1,-2 10 0,-9 20-96,7-23 96,2 3 0,3 3 0,8 47-4359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0"/>
    </inkml:context>
    <inkml:brush xml:id="br0">
      <inkml:brushProperty name="width" value="0.35" units="cm"/>
      <inkml:brushProperty name="height" value="0.35" units="cm"/>
      <inkml:brushProperty name="color" value="#BE3EF2"/>
    </inkml:brush>
  </inkml:definitions>
  <inkml:trace contextRef="#ctx0" brushRef="#br0">68 432 4962,'-10'-8'1293,"9"7"-1185,1 1 0,-1-1-1,1 0 1,-1 0 0,1 0-1,0 0 1,-1 0 0,1 0 0,0 0-1,0 0 1,0-2 0,-10-17 596,-18 1 520,27 18-1201,1 0 1,0 0-1,0 0 0,0 1 0,0-1 0,0 0 0,0 0 0,0 0 0,0 0 0,0 1 0,0-1 1,1 0-1,-1 0 0,0 0 0,1 1 0,-1-1 0,0 0 0,1 0 0,-1 1 0,1-1 0,0-1 1,15-20 460,-15 20-450,0 1 1,-1-1-1,1 0 0,-1 0 1,1 0-1,-1 0 0,0 0 1,1 0-1,-1 0 0,0 0 1,-1 0-1,1 0 0,0 0 1,-1-2-1,1-21 345,-8 21 579,7 4-946,0 0 0,0 0 0,0 0 0,0 0 0,0-1 0,0 1 0,0 0 0,0-1 0,0 1 0,0-1 0,0 1 0,1-1 0,-1 1 0,0-1 0,0 1 1,0-1-1,1 0 0,-1 0 0,0 1 0,1-1 0,-1 0 0,0 0 0,1 0 0,-1 0 0,1 0 0,-1-1 0,-3-18-128,4 18 116,-1 0 0,0-1 0,0 1 1,1 0-1,-1-1 0,1 1 0,0 0 0,0-1 1,0 1-1,0-1 0,0 1 0,0 0 1,1-1-1,-1 1 0,1 0 0,0-1 1,1-3-1,-1 3 0,0 0 0,0 1 0,0-1 0,-1 0 0,1 1 0,-1-1 0,0-6 0,3-9 0,-1 4 120,-2 8-16,3-1 696,-1-64-800,1 65 0,1 1 0,-1 1 0,1-1 0,1 1 0,-1-1 0,1 1 0,8-6 0,-12 10 6,0-1 0,1 1-1,-1 0 1,1-1 0,-1 1-1,1 0 1,-1 0 0,1 0-1,-1 0 1,1 0 0,-1 0 0,1 1-1,-1-1 1,1 0 0,-1 1-1,0-1 1,3 2 0,17 2 51,-11 2 79,-8-4-114,-1-1 0,1 0-1,-1 1 1,1-1-1,0 0 1,0 0-1,0-1 1,0 1-1,-1 0 1,1-1-1,0 1 1,4 0-1,50 6 60,0 3-81,-43-10 0,-11 1 0,1-1 0,-1 0 0,0 0 0,1 0 0,-1 0 0,0 0 0,1-1 0,-1 1 0,0-1 0,0 1 0,4-2 0,-3 0 0,0 1 0,0 0 0,0-1 0,0 1 0,0 1 0,0-1 0,1 0 0,-1 1 0,0 0 0,0 0 0,1 0 0,-1 0 0,6 1 0,-6 2 10,0 1 1,-1-1 0,1 1-1,0 0 1,-1 0 0,0 0-1,0 0 1,2 7 0,3-12 27,1 0 0,-1 0 1,0 0-1,12-6 1,-7 3-39,1 0 0,0 1 0,0 0 0,0 1 0,0 0 0,0 1 0,18 1 0,-26 0 0,0-1 0,0 0 0,-1 0 0,1 0 0,0 0 0,6-4 0,-7 4 0,0-1 0,0 1 0,0 0 0,0 0 0,0 0 0,0 0 0,0 1 0,0-1 0,0 1 0,6 1 0,9 5 166,8 1 132,74 5-122,-99-12-160,3 1-11,-1-1 0,1 0 0,-1 0 0,1-1 0,-1 1 0,1-1-1,-1 0 1,0 0 0,1-1 0,-1 1 0,0-1 0,7-3 0,-9 3-4,0 1 1,0 0-1,1 0 1,-1 0-1,1 0 0,-1 0 1,1 0-1,-1 1 0,1 0 1,0-1-1,-1 1 1,1 0-1,0 0 0,3 1 1,38 10 37,-2 0-19,-24-6 0,6 2 29,-23-7-48,0 0 0,0 0 0,0 0 0,-1 0 1,1 0-1,0 0 0,0-1 0,0 1 0,0 0 1,0 0-1,0-1 0,0 1 0,0 0 0,-1-1 1,1 1-1,0-1 0,0 1 0,-1-1 0,1 0 0,0 1 1,0-1-1,0-1 0,2 2-1,1-1 0,-1 1 0,1 0 0,-1 0 0,0 0 0,1 1 0,-1-1 0,0 1 0,1 0 0,-1 0 0,4 1 0,-1 0 19,1 0-1,-1 0 1,1-1 0,0 0-1,-1 0 1,1-1 0,0 1-1,-1-2 1,1 1 0,0-1-1,10-2 1,-14 2-6,0 0-1,0 0 0,0 0 1,0 1-1,0-1 0,-1 1 1,1 0-1,0 0 0,0 0 1,0 0-1,0 1 1,0-1-1,0 1 0,0-1 1,0 1-1,0 0 0,-1 0 1,1 1-1,0-1 1,-1 0-1,4 3 0,-5-3-8,0 0-1,1 0 0,-1 0 1,1 0-1,-1 0 0,0-1 1,1 1-1,-1 0 1,1-1-1,0 1 0,-1-1 1,1 0-1,-1 1 0,1-1 1,0 0-1,-1 0 1,1 0-1,1 0 0,33-8 100,-18 3-78,-12 4-25,-1 1 0,0-1 0,0 1 0,1 1 0,6 0 0,-6 0 0,-1-1 0,1 1 0,-1-1 0,10-1 0,47-15 160,-53 12-160,-5 3 0,0-1 0,1 1 0,-1 0 0,0 0 0,1 0 0,-1 0 0,1 1 0,0 0 0,-1 0 0,6 0 0,5 1 16,3 0 275,-15 0-265,0-1-1,0 1 0,0-1 0,0 0 1,0 0-1,0 0 0,-1-1 0,6 0 1,-5 0 0,0 1 0,0-1 1,1 1-1,-1 0 0,0 0 1,0 0-1,1 0 0,5 2 0,1 0 27,-8-1-40,0-1 1,0 0-1,0 1 0,0-1 0,0 1 0,0-1 1,-1 1-1,1 0 0,0 0 0,0 0 0,-1 0 1,1 0-1,2 3 0,4 4 23,3 3-5,-10-8-383,4 9 834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1"/>
    </inkml:context>
    <inkml:brush xml:id="br0">
      <inkml:brushProperty name="width" value="0.35" units="cm"/>
      <inkml:brushProperty name="height" value="0.35" units="cm"/>
      <inkml:brushProperty name="color" value="#FFFFFF"/>
    </inkml:brush>
  </inkml:definitions>
  <inkml:trace contextRef="#ctx0" brushRef="#br0">62 5 2401,'1'-4'392,"-5"9"-112,4-4-220,0-1-1,-1 1 1,1 0-1,-1 0 1,0-1-1,1 1 1,-1-1-1,1 1 1,-1 0-1,0-1 0,0 1 1,1-1-1,-1 1 1,-1-1-1,2 0-34,-1 1 0,1-1 0,0 0 0,0 0 0,-1 0 0,1 0 0,0 0 0,-1 0 0,1 0 0,0 0 0,0 0 0,0 1 0,-1-1 0,1 0 75,-1 1-75,1-1 0,0 0 0,0 0 0,0 1 0,0-1 0,-1 0 0,1 0 0,0 1 0,0-1 0,0 0 0,0 0 0,0 1 0,0-1 0,0 0 0,0 0 0,0 1 0,0-1 0,0 0 0,0 0 0,0 1 0,0-1 0,0 0 0,0 1 0,0-1 0,0 0 0,0 0 0,1 1 0,-1-1 0,0 0 0,0 0 0,0 1 0,1-1 75,-1 0-75,0 1 1,0-1-1,1 0 0,-1 0 0,0 0 0,1 1 0,-1-1 8,1 1 1,0 0 0,-1 0 0,1 0-1,-1 0 1,1 0 0,-1 0 0,0 0 0,1 0-1,-1 0 1,0 0 0,0 0 0,0 0-1,0 0 1,0 0 0,0 2 0,0-3-16,0 1-1,0-1 1,1 0 0,-1 1-1,0-1 1,0 0 0,0 1 0,0-1-1,-1 0 1,1 1 0,0-1-1,0 0 1,0 1 0,0-1 0,0 0-1,0 1 1,0-1 0,-1 0-1,1 1 1,0-1 0,0 0 0,0 0-1,-1 1 1,1-1 0,0 0-1,0 0 1,-1 1 0,1-1-1,0 0 1,-1 0 0,1 0 0,0 0-1,-1 1 1,-8-4 151,8 3-143,0 0 0,0 0 0,0 0 1,0 0-1,0-1 0,0 1 0,0 0 0,0 0 0,0-1 1,0 1-1,0-1 0,0 1 0,0-1 0,1 1 0,-1-1 0,0 0 1,0 1-1,1-1 0,-1 0 0,0 0 0,0-1 0,6 3-26,8 10 55,-12-10-50,0 1 0,0-1 1,0 0-1,0 0 0,0 0 0,0 0 1,0 0-1,0-1 0,0 1 0,1 0 1,-1 0-1,0-1 0,2 1 0,-2-1 1,-1 0 0,1 0 0,-1 0 0,1 0-1,-1 1 1,1-1 0,-1 0 0,1 0-1,-1 0 1,1 0 0,-1 1 0,1-1-1,-1 0 1,1 0 0,-1 1 0,1-1-1,-1 0 1,0 1 0,1-1 0,-1 0-1,0 1 1,1-1 0,-1 2 142,0-2-140,-1 0 5,1 0 1,-1 0-1,1 0 1,-1 0 0,1 0-1,-1 0 1,1 1-1,-1-1 1,1 0 0,-1 0-1,1 1 1,0-1-1,-1 0 1,1 1 0,-1-1-1,1 0 1,0 1-1,-1-1 1,1 1 0,-1 0-14,1-1 0,0 0 0,0 0 0,0 0 0,0 0 0,0 1 0,0-1 0,-1 0 0,1 0 0,0 0 0,0 0 0,0 0 0,0 1 0,-1-1 0,1 0 0,0 0 0,0 0 0,0 0 0,-1 0 0,1 0 0,0 0 0,0 0 0,0 0 0,-1 0 0,1 0 0,0 0 0,0 0 0,0 0 0,-1 0 0,1 0 0,0 0 0,0 0 0,-1 0 0,-2-1 0,6 0 0,-23 20 128,20-19-127,0 0 0,0 0 0,0 0 1,0 0-1,0 0 0,0-1 0,0 1 0,0 0 1,0 0-1,0 0 0,-1 0 0,1 0 1,0 0-1,0 0 0,0 0 0,0 0 0,0 0 1,0 0-1,0 0 0,0 0 0,0 0 0,0 0 1,0-1-1,0 1 0,0 0 0,-1 0 0,1 0 1,0 0-1,0 0 0,0 0 0,0 0 1,0 0-1,0 0 0,0 0 0,0 0 0,0 0 1,0 0-1,-1 0 0,1 0 0,0 0 0,0 0 1,0 0-1,0 0 0,0 1 0,0-1 1,0 0-1,0 0 0,0 0 0,0 0 0,0 0 1,0 0-1,0 0 0,-1 0 0,1 0 0,0 0 1,0 0-1,0 0 0,0 0 0,0 0 0,0 0 1,0 1-1,0-1 0,0 0 0,0 0 1,0 0-1,-2-2 47,1 2-44,0 1 1,0 0-1,0-1 1,-1 1-1,1 0 1,0 0-1,0 0 1,0 0-1,1 0 1,-1 0-1,0 0 1,0 0-1,0 0 1,1 0-1,-1 0 1,0 0-1,1 0 1,-1 1-1,1-1 1,0 0-1,-1 1 1,1-1-1,0 0 1,0 0-1,0 1 1,0-1-1,0 0 1,0 1-1,0-1 1,0 0-1,1 2 1,-1-2-3,0-1 1,0 0-1,0 1 0,0-1 1,0 0-1,0 1 0,0-1 1,0 1-1,0-1 0,0 0 1,0 1-1,0-1 0,0 0 1,0 1-1,0-1 0,0 1 1,0-1-1,-1 0 0,1 1 1,0-1-1,0 0 1,-1 0-1,1 1 0,0-1 1,-1 1-1,1-1-1,0 0 1,0 0-1,0 0 0,-1 0 1,1 0-1,0 1 1,0-1-1,0 0 0,0 0 1,0 0-1,0 0 0,0 0 1,0 1-1,0-1 0,-1 0 1,1 0-1,0 0 1,0 1-1,0-1 0,0 0 1,0 0-1,0 0 0,0 0 1,0 1-1,0-1 0,0 0 1,0 0-1,0 0 1,0 0-1,1 1 0,-1-1 1,0 0-1,0 0 0,0 0 1,0 0-1,0 1 1,0-1-1,0 0 0,0 0 1,0 0-1,1 0 0,-1 0 1,0 1-1,0-1 0,0 0 1,0 0-1,0 0 1,1 0-1,-1 1-1,-1 20 390,2-22-390,-1 0 0,1 0-1,0 0 1,0 0 0,-1 0-1,1 0 1,0 1 0,0-1-1,0 0 1,0 1 0,0-1-1,0 0 1,0 1 0,0-1-1,0 1 1,0 0 0,0-1-1,2 1 1,0-1 7,-1 1 1,0 0-1,0 0 0,0 0 0,0 1 0,0-1 1,0 0-1,0 1 0,0-1 0,0 1 0,0 0 1,0-1-1,0 1 0,0 0 0,0 0 0,0 1 1,-1-1-1,1 0 0,2 2 0,-3-6-369,0 0 0,1 0 0,-1 0 0,-1-1 0,1 1 1,0 0-1,-1-1 0,1-3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2"/>
    </inkml:context>
    <inkml:brush xml:id="br0">
      <inkml:brushProperty name="width" value="0.35" units="cm"/>
      <inkml:brushProperty name="height" value="0.35" units="cm"/>
      <inkml:brushProperty name="color" value="#FFFFFF"/>
    </inkml:brush>
  </inkml:definitions>
  <inkml:trace contextRef="#ctx0" brushRef="#br0">139 132 2833,'0'-12'657,"-2"-3"-625,2 14 3,0 0 1,-1 1-1,1-1 1,0 0-1,0 0 1,-1 0 0,1 0-1,0 0 1,-1 0-1,1 0 1,-1 0-1,1 0 1,-1 1 0,1-1-1,-1 0 1,0 0-1,1 1 1,-2-2 0,-3-2 56,-4-7 30,9 10-112,0 1 1,-1-1 0,1 1-1,0-1 1,-1 0 0,1 1 0,-1-1-1,1 1 1,-1 0 0,1-1 0,-1 1-1,0-1 1,1 1 0,-1 0-1,1-1 1,-1 1 0,0 0 0,1 0-1,-2-1 1,-15-3 65,-17-7 155,29-3-35,2 9 107,3 5-289,0-1-1,-1 1 1,1 0 0,0 0 0,-1 0-1,1-1 1,0 1 0,-1 0 0,1 0-1,0 0 1,-1 0 0,1 0 0,0 0-1,-1 0 1,1 0 0,0 0 0,-1 0-1,1 0 1,0 0 0,-1 0 0,1 0-1,0 0 1,-1 0 0,1 1-1,0-1 1,-1 0 0,1 0 0,-2 1 0,1-1 0,0 0-1,0 1 1,0-1 0,0 0 0,0 0 0,0 0 0,0 0 0,0 0 0,-1 0 0,1 0-1,0-1 1,0 1 0,0 0 0,0 0 0,0-1 0,-2 0 0,1-3-11,2 4 0,0-1 1,0 1-1,0 0 1,-1-1-1,1 1 1,0-1-1,0 1 0,0 0 1,-1 0-1,1-1 1,0 1-1,0 0 1,-1-1-1,1 1 1,0 0-1,-1 0 0,1-1 1,0 1-1,-1 0 1,1 0-1,0 0 1,-1 0-1,1 0 0,0-1 1,-1 1-1,1 0 1,0 0-1,-1 0 1,1 0-1,-1 0 1,1 0-1,0 0 0,-1 0 1,15 1 507,-10-11-115,-3 9-392,0 1 1,-1 0-1,1-1 0,0 1 1,0 0-1,0 0 1,-1 0-1,1 0 0,0 0 1,0 0-1,0 0 0,0 0 1,-1 0-1,1 0 1,0 0-1,0 0 0,0 1 1,-1-1-1,1 0 0,0 1 1,0-1-1,0 1 1,19 8 51,-17-8-100,0 0 1,-1 0-1,1-1 0,0 0 0,0 1 0,-1-1 0,1 0 0,0 0 0,0-1 1,-1 1-1,1-1 0,0 1 0,2-2 0,0 1-114,-1 0-1,0 0 1,0-1 0,0 0-1,0 0 1,0 0 0,6-4-1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8"/>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3"/>
    </inkml:context>
    <inkml:brush xml:id="br0">
      <inkml:brushProperty name="width" value="0.35" units="cm"/>
      <inkml:brushProperty name="height" value="0.35" units="cm"/>
      <inkml:brushProperty name="color" value="#FFFFFF"/>
    </inkml:brush>
  </inkml:definitions>
  <inkml:trace contextRef="#ctx0" brushRef="#br0">5 104 2833,'-1'1'21,"1"-1"0,0 1 0,-1-1 0,1 1 0,-1-1 0,1 1 0,0 0 0,-1-1 0,1 1 0,0-1 0,0 1 0,0 0 0,-1-1 0,1 1 0,0 0 0,0-1 0,0 1 0,0 0 0,0 0 0,0-1 0,0 1 0,0 0 0,1-1 0,-1 1 0,2 6 764,-1-7-729,1 0 0,-1 0 0,0-1 0,1 1-1,-1 0 1,0-1 0,1 1 0,-1 0 0,0-1 0,0 1-1,0-1 1,1 0 0,-1 1 0,0-1 0,0 0-1,0 0 1,0 0 0,0 0 0,0 0 0,0 0 0,-1 0-1,1 0 1,0 0 0,0 0 0,-1 0 0,2-3 0,-2 1-39,1 0 0,-1 0 0,1 0 1,-1 0-1,0 0 0,0 0 0,0 0 1,-1 0-1,0-3 0,-1-19 83,2 22-236,0 1 0,1-1 0,-1 0 0,0 0 0,1 0 0,0 1 0,0-1 0,0 0 1,0 1-1,0-1 0,0 1 0,0-1 0,1 1 0,0-1 0,-1 1 0,4-4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4"/>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5"/>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6"/>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7"/>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8"/>
    </inkml:context>
    <inkml:brush xml:id="br0">
      <inkml:brushProperty name="width" value="0.35" units="cm"/>
      <inkml:brushProperty name="height" value="0.35" units="cm"/>
      <inkml:brushProperty name="color" value="#FFFFFF"/>
    </inkml:brush>
  </inkml:definitions>
  <inkml:trace contextRef="#ctx0" brushRef="#br0">59 23 3073,'0'0'379,"-15"-22"275,11 24-436,1 0 1,0 0 0,-1 0-1,1 1 1,0-1-1,0 1 1,0 0-1,1 0 1,-1 0-1,1 0 1,-1 1 0,-2 5-1,5-8-216,0 0 0,-1 0 0,1 0-1,0-1 1,-1 1-1,1 0 1,0 0 0,0 0-1,0 0 1,0 0-1,0 0 1,0 0 0,0 0-1,0-1 1,0 1-1,1 0 1,0 2 117,20 20 1015,-14-19-1067,1 1 140,-8-5-203,0 0-1,0 0 1,0 1-1,1-1 1,-1 0-1,0 0 1,0 0-1,0 0 1,0 0-1,0 0 1,0 1-1,0-1 1,0 0-1,0 0 1,0 0-1,0 0 1,0 1-1,0-1 1,0 0-1,0 0 1,0 0-1,0 0 1,0 1-1,0-1 1,0 0-1,0 0 1,0 0-1,0 0 1,0 0-1,0 1 1,0-1-1,0 0 1,0 0-1,0 0 1,0 0-1,0 0 1,-1 1-1,1-1 1,0 0-1,0 0 1,0 0-1,3 33 232,-3-32-237,-1 0 0,1 0 0,0 0 0,0 1 0,0-1-1,0 0 1,1 0 0,-1 0 0,0 0 0,0 1 0,1-1 0,-1 0 0,1 0 0,-1 0-1,1 0 1,-1 0 0,1 0 0,0 0 0,-1 0 0,1 0 0,0 0 0,1 0-1,-1 0-3,1-1 0,0 1-1,0-1 1,-1 1-1,1-1 1,0 0 0,0 0-1,0 0 1,-1 0-1,4 0 1,7-1-3,-11 6 412,-1-5-403,0 0-1,0 0 1,0 0 0,0 0 0,0 0 0,0 0 0,0 0 0,0 0 0,0 0 0,0 0 0,0 0 0,0 0 0,0 0 0,0 0 0,0 0 0,0 0-1,0 0 1,1 0 0,-1 0 0,0 0 0,0 0 0,0 0 0,0 0 0,0 0 0,0 0 0,0 0 0,0 0 0,0 0 0,0 0 0,0 0-1,0 0 1,0 0 0,0 0 0,0 1 0,4-50 112,-3 46-112,0 0 0,0 1 0,0-1 0,0 1 0,1-1 0,0 1 0,-1-1 0,4-2 0,-4 4 0,1-1 0,-1 0 0,0 1 0,1-1 0,-1 0 0,0 0 0,0 0 0,0 0 0,0 0 0,-1 0 0,1 0 0,0-4 0,-1 10 38,0 2 144,7-11-66,-4 3-70,-4 5 62,1-2-95,-1 0 0,1 0 0,-1 0 0,1 0 1,0 0-1,-1 0 0,1 0 0,0 0 0,0 0 0,0 0 0,0 0 0,0 0 1,0 0-1,0 0 0,0 0 0,0 0 0,0 0 0,1 0 0,-1 2 1,2 0 1,-1-1 0,0 1 0,0 1 0,0-1 0,0 0 0,0 0 0,-1 0 1,1 0-1,-1 0 0,0 1 0,0-1 0,0 0 0,-1 0 0,1 0 0,-1 1 0,1-1 1,-3 5-1,2-7-3,0 0 1,1 0-1,-1 0 1,0 0 0,0 0-1,0-1 1,0 1-1,0 0 1,0-1 0,0 1-1,0-1 1,0 1-1,0-1 1,0 1-1,0-1 1,-1 0 0,1 1-1,0-1 1,0 0-1,0 0 1,-2 0 0,1 0-11,1 0 0,-1 0 0,1 1 0,-1-1 0,1 0 0,-1 1 0,1-1 0,-1 1 0,1-1 1,0 1-1,-1 0 0,-1 1 0,1 0 11,0 1 1,0-1-1,0 0 1,0 1-1,1-1 0,-1 1 1,1 0-1,-1 2 1,-13 19-23,10-17 9,5-6 0,-1 0 0,1-1 0,-1 1 0,0 0 0,1 0 0,-1 0 0,0-1 0,1 1 0,-1 0 0,0-1 0,0 1 0,0-1 0,1 1 0,-1-1 0,0 1 0,0-1 0,0 0 0,0 1 0,0-1 0,0 0 0,0 0 0,-2 1 0,0-1-155,5 0 134,-2 0-11,1-1 0,-1 1 0,0 0-1,1 0 1,-1 0 0,0-1 0,0 1 0,1 0-33,-1-1 33,0 1 0,1 0 0,-1-1-1,0 1 1,0 0 0,0-1 0,0 1-1,1 0 1,-1-1 0,0 1 0,0 0 0,0-1-1,0 1 1,0 0 0,0-1 0,0 1 0,0-1-1,0 1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799"/>
    </inkml:context>
    <inkml:brush xml:id="br0">
      <inkml:brushProperty name="width" value="0.35" units="cm"/>
      <inkml:brushProperty name="height" value="0.35" units="cm"/>
      <inkml:brushProperty name="color" value="#BE3EF2"/>
    </inkml:brush>
  </inkml:definitions>
  <inkml:trace contextRef="#ctx0" brushRef="#br0">7 425 3490,'0'-13'-19,"0"1"0,1-1 1,1 1-1,0-1 0,1 1 1,0-1-1,0 1 0,2 0 1,1-47 3587,-7 59-3472,1-1 0,-1 1 0,0 0 0,0-1 0,0 1 0,0 0 0,0 0 0,1 0 0,-1 0 0,0 0 0,0 0 0,0 0 0,-1 0 0,1 0-68,1 0 0,-1 0 0,1 1 0,-1-1 0,1 0 0,-1 0 0,0 1 0,1-1 0,-1 1 0,1-1 0,-1 0 0,1 1 0,-1-1 0,1 1 0,0-1 0,-1 1-1,1-1 1,0 1 0,-1 0 0,1-1 0,0 1 0,0-1 0,-1 1 0,1 0 0,0-1 0,0 1 0,0-1 0,0 1 0,0 0 0,0-1 0,0 1 0,0 1 0,0-1-32,0 0 0,0 0 0,0 1 0,-1-1 0,1 0 0,0 0 0,0 0 0,-1 1 0,1-1-1,-1 0 1,1 0 0,-1 0 0,0 0 0,1 0 0,-2 1 0,5-44 137,6 6-28,-9 35 37,-1 0-113,1-1 0,0 0-1,0 1 1,1-1 0,-1 0-1,0 1 1,1-1 0,-1 1-1,0-1 1,1 1 0,0-1-1,-1 1 1,1-1 0,0 1-1,0-1 1,0 1 0,0 0-1,0 0 1,1-2 0,-2 3-23,0 0 0,0 0 0,0-1 0,0 1 0,0 0 0,0 0 0,0-1 0,0 1 0,0 0 0,0 0 0,0-1 0,0 1 0,0 0 0,0 0 0,0-1 1,0 1-1,0 0 0,0 0 0,0-1 0,-1 1 0,1 0 0,0 0 0,0 0 0,0-1 0,0 1 0,0 0 0,-1 0 0,1 0 0,0 0 0,0 0 0,0-1 0,-1 1 0,1 0 0,0 0 1,0 0-1,-1 0 0,1 0 0,-1-2 208,2 1-204,-1 0 0,1 0 1,-1-1-1,1 1 1,-1 0-1,1 0 0,-1 0 1,1 0-1,-1 0 1,0 0-1,0-1 0,0 1 1,0 0-1,0 0 1,0 0-1,0-1 1,0 0-1,0 1-4,0 1 0,0 0 0,-1-1 0,1 1 0,0-1 0,0 1 0,-1-1 0,1 1-1,0 0 1,-1-1 0,1 1 0,0 0 0,-1-1 0,1 1 0,0 0 0,-1-1 0,1 1 0,-1 0 0,1 0 0,-1 0 0,1-1 0,0 1 0,-1 0 0,1 0 0,-1 0 0,1 0 0,-1 0-1,1 0 1,-1 0 0,1 0 0,-1 0 0,1 0 0,-1 0 0,1 0 0,-1 0 0,1 0 0,-1 1 0,1-1 0,0 0 0,-1 0 0,1 0 0,-1 1 0,1-1 0,-1 0 0,1 0-1,0 1 1,-1-1 0,1 1 0,0-1 0,-1 0 0,1 1 0,-1 0 64,6-20-55,0 9-11,-4 10-2,-1 0 0,0 0 0,1-1 1,-1 1-1,0 0 0,1 0 0,-1-1 0,0 1 0,0 0 0,1-1 0,-1 1 0,0 0 0,0-1 0,0 1 0,1 0 0,-1-1 0,0 1 0,0-1 1,0 1-1,0 0 0,0-1 0,0 1 0,0-1 0,0 1 0,0 0 0,0-1 0,0 1 0,0-1 0,0 1 0,0 0 0,0-1 0,0 1 0,-1 0 0,1-1 1,0 1-1,0-1 0,0 1 0,-1 0 0,1-1 0,0 1 0,0 0 0,-1 0 0,1-1 0,0 1 0,-1 0 0,1 0 0,0-1 0,-1 1 0,1 0 1,0 0-1,-1 0 0,1 0 0,0-1 0,-1 1 0,1 0 0,-1 0 0,1 0 0,0 0 0,-1 0 0,0 0 0,7-7 309,-6 6-298,0 1-1,-1-1 1,1 1-1,0-1 1,0 1-1,0-1 0,0 1 1,0-1-1,0 1 1,0-1-1,0 1 1,0-1-1,0 1 0,0-1 1,0 1-1,0-1 1,1 1-1,-1-1 1,0 1-1,0-1 0,0 1 1,1 0-1,-1-1 1,0 1-1,1-1 1,-1 1-1,1-1 1,2-5-3,-2 3 2,0 1-1,1-1 1,-1 1-1,0 0 1,1 0 0,0 0-1,3-4 1,7-8 771,-11 14-784,-1 1 0,0-2 19,-1-1 170,-3 7-64,2-3-119,0 0 0,-1 1 0,1-1 0,0 0 0,-1 0 1,1-1-1,-1 1 0,0 0 0,1-1 0,-5 2 0,-1-2 25,8-6 25,1-3-31,-5 0-118,6-4 74,1 8 19,39-18 112,-41 21-112,-1 1 0,0 0 0,1 0 0,-1 0 0,0-1 0,1 1 0,-1 0 0,0 0 0,1 0 0,-1 0 0,1 0 0,-1 0 0,0 0 0,1 0 0,-1 0 0,0 0 0,1 0 0,-1 0 0,1 0 0,-1 0 0,0 0 0,1 1 0,-1-1 0,0 0 0,1 0 0,-1 0 0,0 0 0,1 1 0,-1-1 0,0 0 0,0 0 0,1 1 0,-1-1 0,0 1 0,7 14 0,-6-12 0,-1-2 2,1-1 0,-1 0 0,0 1 0,0-1 0,1 0 0,-1 0 0,0 1 0,0-1 0,1 0 0,-1 0 0,0 1 0,1-1 0,-1 0-1,0 0 1,1 0 0,-1 0 0,1 0 0,-1 1 0,0-1 0,1 0 0,-1 0 0,0 0 0,1 0 0,-1 0 0,1 0 0,-1 0 0,0 0 0,1 0 0,-1-1 0,0 1 0,1 0-1,-1 0 1,1 0 0,-1 0 0,4-1 10,-4 1-10,0 0-1,0 0 0,0 0 1,1 0-1,-1 0 0,0 0 1,0 0-1,0 0 0,0 0 1,0 1-1,0-1 0,1 0 1,-1 0-1,0 0 0,0 0 1,0 0-1,0 0 0,0 0 1,0 1-1,0-1 0,0 0 1,0 0-1,0 0 0,0 0 1,0 0-1,1 1 0,-1-1 1,0 0-1,0 0 0,0 0 1,0 0-1,0 0 0,0 1 1,0-1-1,0 0 0,0 0 0,-1 0 1,1 0-1,0 0 0,0 1 1,0-1-1,0 0 0,0 0 1,0 0-1,0 0 0,0 7 18,6 23 77,-3-5-16,-2 31-5,3-52-66,-3-4-8,-1 1 0,1-1 0,-1 0 0,1 1 0,-1-1 0,1 1 0,-1-1 0,1 0 0,-1 1 0,1-1 0,-1 1-1,0-1 1,1 1 0,-1 0 0,0-1 0,1 1 0,-1-1 0,0 1 0,0 0 0,0-1 0,1 1 0,-1-1 0,0 1 0,0 0 0,0-1 0,0 1 0,0 0 0,0-1-1,0 2 1,-4 13-12,1 1 0,-2 26 0,4-31-49,-1 13-314,2 40 0,1-53-985,0 1 1,6 21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800"/>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801"/>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802"/>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9"/>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0.803"/>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5:33:21.552"/>
    </inkml:context>
    <inkml:brush xml:id="br0">
      <inkml:brushProperty name="width" value="0.3" units="cm"/>
      <inkml:brushProperty name="height" value="0.6" units="cm"/>
      <inkml:brushProperty name="color" value="#CAB54C"/>
      <inkml:brushProperty name="tip" value="rectangle"/>
      <inkml:brushProperty name="rasterOp" value="maskPen"/>
    </inkml:brush>
  </inkml:definitions>
  <inkml:trace contextRef="#ctx0" brushRef="#br0">104 5839 3682,'-30'1'1137,"26"0"-899,0-1 1,0 1-1,0-1 1,1 0 0,-1-1-1,-7 0 1,10 0-206,-1 1 0,0-1 1,1 0-1,-1 0 1,1 0-1,-1 0 0,1 0 1,-1 0-1,1 0 1,0 0-1,0-1 0,-1 1 1,1 0-1,0-1 1,0 1-1,0-1 0,0 0 1,-1-2-1,1 1-34,-1-2 18,0 1 0,0-1 1,0 1-1,1-1 1,-1 0-1,1 1 0,1-1 1,-1-6 161,1 11-162,1 0 1,-1 0 0,0 0-1,0 0 1,1 0 0,-1 0-1,0 0 1,0 0 0,0 0-1,1 0 1,-1-1 0,0 1-1,0 0 1,1 0 0,-1 0-1,0 0 1,0 0 0,0-1-1,0 1 1,1 0 0,-1 0-1,0 0 1,0 0 0,0-1-1,0 1 1,0 0 0,1 0-1,-1-1 1,0 1 0,0 0-1,0 0 1,0-1 0,0 1-1,0 0 1,0 0 0,0 0-1,0-1 1,0 1 0,0 0-1,0 0 1,0-1 0,0 1-1,0 0 1,0 0 0,0-1-1,0 1 1,-1 0 0,1 0-1,0-1 1,0 1 0,0 0-1,0-2 29,0 0-1,0 0 0,0 0 0,1 0 0,-1 0 0,1 1 1,0-1-1,-1 0 0,1 0 0,0 1 0,0-1 0,0 0 0,0 1 1,0-1-1,0 1 0,1-1 0,-1 1 0,1 0 0,-1 0 0,3-2 1,11-14 123,4-22 26,-17 33-159,0 0 0,1 1 0,-1-1 1,1 1-1,1 0 0,-1 0 0,1 0 0,7-8 1,3 0-16,-9 9-21,0 0 0,-1 0 1,0-1-1,1 1 0,-1-1 1,-1 0-1,1 0 0,3-8 1,30-65 9,28-66 92,-59 127-24,1 1 0,0-1 0,1 2 0,1-1 0,1 1 1,0 1-1,0 0 0,2 0 0,14-14 0,40-14 162,-27 7-221,72-69-19,-99 90 16,-1-1 0,0 0 0,9-18 0,12-18 16,-10 23-14,-8 10 13,-1-1 1,16-28-1,-21 29-28,51-91 101,-49 93-87,1 0 0,1 1 0,0 1 0,20-20 0,184-177 223,-30 12-125,-30 36-21,-152 157-95,0 0 0,0-1 0,0 1 0,0-1 1,3-12-1,11-18 27,0 5 9,2 2 1,32-37 0,-34 50-30,1 0 1,31-21-1,-30 23 29,0 0 1,22-23-1,113-109 224,-141 134-231,-1-1 0,-1-1 0,0 0 0,17-27 0,-19 25-11,1 0 0,1 1-1,1 1 1,20-20 0,-10 13 0,-1-2 1,24-30-1,-3 1 24,-2 14 52,-29 30-53,-1-1 0,13-16 1,-19 20-17,25-32 101,2 1 1,49-43-1,114-69-32,-90 70-93,-83 61 27,-1-2 0,32-38-1,-31 35-26,1 2 0,1 0 0,2 2 0,35-23 0,-30 23 0,-1-2 0,-2-1 0,27-27 0,-31 22 0,23-33 0,-26 33 0,-16 20 0,2 0 0,-1 0 0,1 1 0,0 0 0,0 0 0,1 1 0,-1 0 0,12-5 0,9-3 0,33-10 0,1-1 0,-32 12 0,-2-2 0,1-1 0,-2-2 0,49-38 0,-52 38 8,0 0 1,1 1-1,0 2 0,35-15 0,38-22 42,-84 42-36,0 0 0,-1-1 0,0-1 0,21-21-1,-15 11 7,2 1-1,0 1 0,1 0 0,42-25 0,265-192 93,-301 217-89,0 1 0,1 2-1,0 0 1,43-14 0,-30 12-16,53-30 0,-79 37-7,0-1 0,-1 0 0,15-16 0,-15 13 0,33-24 0,-25 25 0,1 1 0,1 2 0,47-17 0,-41 17 0,-1-1 0,35-19 0,-65 30 0,44-25 0,0 2 0,2 1 0,53-18 0,-38 23 0,-31 11 0,-1-2 0,-1-1 0,1-1 0,-2-2 0,1-1 0,24-16 0,-22 11 13,0 2 0,2 2-1,-1 0 1,39-10-1,15-8 6,-42 15-18,12-7 0,71-19 0,125-35 16,-172 55 18,83-21 12,-15 3-46,-103 27 0,1 2 0,0 2 0,91-10 0,-96 17 0,1-2 0,-2-2 0,70-22 0,-82 22 0,20-3 22,1 2 0,90-5 0,-1 1 8,120-37-30,-168 33 0,129-6 0,17-3 0,-147 16 48,154 2 0,3-4 105,-86 2 155,-50 6-186,132 13-1,-188-7-91,0-2 0,55-8 0,39 0-24,192 23-6,-324-14 0,222 32 0,-125-14 0,40 7 0,-36-7 0,-15-3 0,148 20 80,-224-32-61,-1 1-1,47 17 1,-41-12 1,40 9 0,100 0 36,17 2-32,1 17-24,-160-31 0,4 0 0,1 1 0,59 25 0,-56-16 1,-4-1 25,38 12 0,-42-20-20,36 6 0,20 5-7,100 53 33,-34-12 83,26 10-99,-40-13-19,19 6 44,71 26 30,-190-75-32,-1 1-1,0 2 1,-2 2-1,51 36 0,69 48 58,-7-10-32,-119-77-77,30 17 180,68 52 0,163 154-23,-270-226-144,1 0 0,28 15 0,-24-15 0,30 21 0,86 60 0,-64-46 0,-65-41 0,171 122 0,-135-94 0,93 52 0,-104-63 0,-2 1 0,0 2 0,48 52 0,-70-68 0,15 15 0,-9-7 0,1-1 0,1 0 0,1-1 0,1-1 0,0-1 0,33 17 0,-12-10 0,0 1 0,40 29 0,89 49 0,-33-22 0,-99-52 0,-1 1 0,-1 2 0,34 37 0,-53-52 5,0 0 0,1-1 1,1-1-1,29 15 0,-24-15 13,-1 1 0,37 30 0,9 15-18,136 87 0,-171-121 19,0 1 1,-2 1 0,51 54 0,-71-68-19,48 44-1,19 20 0,-67-64 0,29 22 0,-29-25 0,-1 0 0,1 1 0,12 15 0,-1 3 26,1-2 1,36 31 0,-52-49-27,1 1 0,-1 0 0,-1 1 0,0 0 0,9 17 0,-8-13 0,0 0 0,21 22 0,4 1 12,-8-9 11,1-2-1,31 26 1,-43-41-22,-1 1 1,-1 1-1,0 0 1,-1 1-1,0 0 1,-2 1 0,15 25-1,0 12 105,22 63 0,-21-44-66,28 126 0,-2 12 91,-45-192-124,1 0 0,1-1 0,0 0 0,1 0 0,16 19 0,10 17 28,-20-25-35,0 1 0,-2 0 0,18 53 0,-3-7 0,-8-22 0,-8-8 44,13 65 0,-23-92-52,3 2 8,1 0 0,1 0 0,0-1 0,2 0 0,0 0 0,20 27 0,-11-17 0,20 43 0,20 33 42,-43-78-10,0 0 0,-2 0 1,14 37-1,-2 10 12,4-2 1,46 80-1,-24-33-44,-36-79 0,24 45 0,10 21 0,-8-17 0,50 84 0,-44-90 0,0-1 0,-29-37 41,21 74 1,4 10 33,-6-13 107,-28-80-126,2 1 1,19 39 0,10 22 9,-2-3-66,45 122 0,-75-189 6,1 2 14,-1 1-1,5 32 0,-13-59-18,40 318 364,-37-296-304,13 48-1,1 6 14,13 82-74,0 0 80,-25-120-74,10 95 36,10 106 37,-4-69-30,-1-40 0,-9-74-34,-5-21 17,-2 1 0,-1 0 0,-4 78 0,0-24 1,0-5-2,-2-40 41,8 90 0,16-32-72,-21-86-12,0-11-26,0 1 0,0-1 1,5 19-1,-6-21-1122,0-1 664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10"/>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11"/>
    </inkml:context>
    <inkml:brush xml:id="br0">
      <inkml:brushProperty name="width" value="0.35" units="cm"/>
      <inkml:brushProperty name="height" value="0.35" units="cm"/>
      <inkml:brushProperty name="color" value="#FFFFFF"/>
    </inkml:brush>
  </inkml:definitions>
  <inkml:trace contextRef="#ctx0" brushRef="#br0">59 23 3073,'0'0'379,"-15"-22"275,11 24-436,1 0 1,0 0 0,-1 0-1,1 1 1,0-1-1,0 1 1,0 0-1,1 0 1,-1 0-1,1 0 1,-1 1 0,-2 5-1,5-8-216,0 0 0,-1 0 0,1 0-1,0-1 1,-1 1-1,1 0 1,0 0 0,0 0-1,0 0 1,0 0-1,0 0 1,0 0 0,0 0-1,0-1 1,0 1-1,1 0 1,0 2 117,20 20 1015,-14-19-1067,1 1 140,-8-5-203,0 0-1,0 0 1,0 1-1,1-1 1,-1 0-1,0 0 1,0 0-1,0 0 1,0 0-1,0 0 1,0 1-1,0-1 1,0 0-1,0 0 1,0 0-1,0 0 1,0 1-1,0-1 1,0 0-1,0 0 1,0 0-1,0 0 1,0 1-1,0-1 1,0 0-1,0 0 1,0 0-1,0 0 1,0 0-1,0 1 1,0-1-1,0 0 1,0 0-1,0 0 1,0 0-1,0 0 1,-1 1-1,1-1 1,0 0-1,0 0 1,0 0-1,3 33 232,-3-32-237,-1 0 0,1 0 0,0 0 0,0 1 0,0-1-1,0 0 1,1 0 0,-1 0 0,0 0 0,0 1 0,1-1 0,-1 0 0,1 0 0,-1 0-1,1 0 1,-1 0 0,1 0 0,0 0 0,-1 0 0,1 0 0,0 0 0,1 0-1,-1 0-3,1-1 0,0 1-1,0-1 1,-1 1-1,1-1 1,0 0 0,0 0-1,0 0 1,-1 0-1,4 0 1,7-1-3,-11 6 412,-1-5-403,0 0-1,0 0 1,0 0 0,0 0 0,0 0 0,0 0 0,0 0 0,0 0 0,0 0 0,0 0 0,0 0 0,0 0 0,0 0 0,0 0 0,0 0 0,0 0-1,0 0 1,1 0 0,-1 0 0,0 0 0,0 0 0,0 0 0,0 0 0,0 0 0,0 0 0,0 0 0,0 0 0,0 0 0,0 0 0,0 0-1,0 0 1,0 0 0,0 0 0,0 1 0,4-50 112,-3 46-112,0 0 0,0 1 0,0-1 0,0 1 0,1-1 0,0 1 0,-1-1 0,4-2 0,-4 4 0,1-1 0,-1 0 0,0 1 0,1-1 0,-1 0 0,0 0 0,0 0 0,0 0 0,0 0 0,-1 0 0,1 0 0,0-4 0,-1 10 38,0 2 144,7-11-66,-4 3-70,-4 5 62,1-2-95,-1 0 0,1 0 0,-1 0 0,1 0 1,0 0-1,-1 0 0,1 0 0,0 0 0,0 0 0,0 0 0,0 0 0,0 0 1,0 0-1,0 0 0,0 0 0,0 0 0,0 0 0,1 0 0,-1 2 1,2 0 1,-1-1 0,0 1 0,0 1 0,0-1 0,0 0 0,0 0 0,-1 0 1,1 0-1,-1 0 0,0 1 0,0-1 0,0 0 0,-1 0 0,1 0 0,-1 1 0,1-1 1,-3 5-1,2-7-3,0 0 1,1 0-1,-1 0 1,0 0 0,0 0-1,0-1 1,0 1-1,0 0 1,0-1 0,0 1-1,0-1 1,0 1-1,0-1 1,0 1-1,0-1 1,-1 0 0,1 1-1,0-1 1,0 0-1,0 0 1,-2 0 0,1 0-11,1 0 0,-1 0 0,1 1 0,-1-1 0,1 0 0,-1 1 0,1-1 0,-1 1 0,1-1 1,0 1-1,-1 0 0,-1 1 0,1 0 11,0 1 1,0-1-1,0 0 1,0 1-1,1-1 0,-1 1 1,1 0-1,-1 2 1,-13 19-23,10-17 9,5-6 0,-1 0 0,1-1 0,-1 1 0,0 0 0,1 0 0,-1 0 0,0-1 0,1 1 0,-1 0 0,0-1 0,0 1 0,0-1 0,1 1 0,-1-1 0,0 1 0,0-1 0,0 0 0,0 1 0,0-1 0,0 0 0,0 0 0,-2 1 0,0-1-155,5 0 134,-2 0-11,1-1 0,-1 1 0,0 0-1,1 0 1,-1 0 0,0-1 0,0 1 0,1 0-33,-1-1 33,0 1 0,1 0 0,-1-1-1,0 1 1,0 0 0,0-1 0,0 1-1,1 0 1,-1-1 0,0 1 0,0 0 0,0-1-1,0 1 1,0 0 0,0-1 0,0 1 0,0-1-1,0 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12"/>
    </inkml:context>
    <inkml:brush xml:id="br0">
      <inkml:brushProperty name="width" value="0.35" units="cm"/>
      <inkml:brushProperty name="height" value="0.35" units="cm"/>
      <inkml:brushProperty name="color" value="#BE3EF2"/>
    </inkml:brush>
  </inkml:definitions>
  <inkml:trace contextRef="#ctx0" brushRef="#br0">7 425 3490,'0'-13'-19,"0"1"0,1-1 1,1 1-1,0-1 0,1 1 1,0-1-1,0 1 0,2 0 1,1-47 3587,-7 59-3472,1-1 0,-1 1 0,0 0 0,0-1 0,0 1 0,0 0 0,0 0 0,1 0 0,-1 0 0,0 0 0,0 0 0,0 0 0,-1 0 0,1 0-68,1 0 0,-1 0 0,1 1 0,-1-1 0,1 0 0,-1 0 0,0 1 0,1-1 0,-1 1 0,1-1 0,-1 0 0,1 1 0,-1-1 0,1 1 0,0-1 0,-1 1-1,1-1 1,0 1 0,-1 0 0,1-1 0,0 1 0,0-1 0,-1 1 0,1 0 0,0-1 0,0 1 0,0-1 0,0 1 0,0 0 0,0-1 0,0 1 0,0 1 0,0-1-32,0 0 0,0 0 0,0 1 0,-1-1 0,1 0 0,0 0 0,0 0 0,-1 1 0,1-1-1,-1 0 1,1 0 0,-1 0 0,0 0 0,1 0 0,-2 1 0,5-44 137,6 6-28,-9 35 37,-1 0-113,1-1 0,0 0-1,0 1 1,1-1 0,-1 0-1,0 1 1,1-1 0,-1 1-1,0-1 1,1 1 0,0-1-1,-1 1 1,1-1 0,0 1-1,0-1 1,0 1 0,0 0-1,0 0 1,1-2 0,-2 3-23,0 0 0,0 0 0,0-1 0,0 1 0,0 0 0,0 0 0,0-1 0,0 1 0,0 0 0,0 0 0,0-1 0,0 1 0,0 0 0,0 0 0,0-1 1,0 1-1,0 0 0,0 0 0,0-1 0,-1 1 0,1 0 0,0 0 0,0 0 0,0-1 0,0 1 0,0 0 0,-1 0 0,1 0 0,0 0 0,0 0 0,0-1 0,-1 1 0,1 0 0,0 0 1,0 0-1,-1 0 0,1 0 0,-1-2 208,2 1-204,-1 0 0,1 0 1,-1-1-1,1 1 1,-1 0-1,1 0 0,-1 0 1,1 0-1,-1 0 1,0 0-1,0-1 0,0 1 1,0 0-1,0 0 1,0 0-1,0-1 1,0 0-1,0 1-4,0 1 0,0 0 0,-1-1 0,1 1 0,0-1 0,0 1 0,-1-1 0,1 1-1,0 0 1,-1-1 0,1 1 0,0 0 0,-1-1 0,1 1 0,0 0 0,-1-1 0,1 1 0,-1 0 0,1 0 0,-1 0 0,1-1 0,0 1 0,-1 0 0,1 0 0,-1 0 0,1 0 0,-1 0-1,1 0 1,-1 0 0,1 0 0,-1 0 0,1 0 0,-1 0 0,1 0 0,-1 0 0,1 0 0,-1 1 0,1-1 0,0 0 0,-1 0 0,1 0 0,-1 1 0,1-1 0,-1 0 0,1 0-1,0 1 1,-1-1 0,1 1 0,0-1 0,-1 0 0,1 1 0,-1 0 64,6-20-55,0 9-11,-4 10-2,-1 0 0,0 0 0,1-1 1,-1 1-1,0 0 0,1 0 0,-1-1 0,0 1 0,0 0 0,1-1 0,-1 1 0,0 0 0,0-1 0,0 1 0,1 0 0,-1-1 0,0 1 0,0-1 1,0 1-1,0 0 0,0-1 0,0 1 0,0-1 0,0 1 0,0 0 0,0-1 0,0 1 0,0-1 0,0 1 0,0 0 0,0-1 0,0 1 0,-1 0 0,1-1 1,0 1-1,0-1 0,0 1 0,-1 0 0,1-1 0,0 1 0,0 0 0,-1 0 0,1-1 0,0 1 0,-1 0 0,1 0 0,0-1 0,-1 1 0,1 0 1,0 0-1,-1 0 0,1 0 0,0-1 0,-1 1 0,1 0 0,-1 0 0,1 0 0,0 0 0,-1 0 0,0 0 0,7-7 309,-6 6-298,0 1-1,-1-1 1,1 1-1,0-1 1,0 1-1,0-1 0,0 1 1,0-1-1,0 1 1,0-1-1,0 1 1,0-1-1,0 1 0,0-1 1,0 1-1,0-1 1,1 1-1,-1-1 1,0 1-1,0-1 0,0 1 1,1 0-1,-1-1 1,0 1-1,1-1 1,-1 1-1,1-1 1,2-5-3,-2 3 2,0 1-1,1-1 1,-1 1-1,0 0 1,1 0 0,0 0-1,3-4 1,7-8 771,-11 14-784,-1 1 0,0-2 19,-1-1 170,-3 7-64,2-3-119,0 0 0,-1 1 0,1-1 0,0 0 0,-1 0 1,1-1-1,-1 1 0,0 0 0,1-1 0,-5 2 0,-1-2 25,8-6 25,1-3-31,-5 0-118,6-4 74,1 8 19,39-18 112,-41 21-112,-1 1 0,0 0 0,1 0 0,-1 0 0,0-1 0,1 1 0,-1 0 0,0 0 0,1 0 0,-1 0 0,1 0 0,-1 0 0,0 0 0,1 0 0,-1 0 0,0 0 0,1 0 0,-1 0 0,1 0 0,-1 0 0,0 0 0,1 1 0,-1-1 0,0 0 0,1 0 0,-1 0 0,0 0 0,1 1 0,-1-1 0,0 0 0,0 0 0,1 1 0,-1-1 0,0 1 0,7 14 0,-6-12 0,-1-2 2,1-1 0,-1 0 0,0 1 0,0-1 0,1 0 0,-1 0 0,0 1 0,0-1 0,1 0 0,-1 0 0,0 1 0,1-1 0,-1 0-1,0 0 1,1 0 0,-1 0 0,1 0 0,-1 1 0,0-1 0,1 0 0,-1 0 0,0 0 0,1 0 0,-1 0 0,1 0 0,-1 0 0,0 0 0,1 0 0,-1-1 0,0 1 0,1 0-1,-1 0 1,1 0 0,-1 0 0,4-1 10,-4 1-10,0 0-1,0 0 0,0 0 1,1 0-1,-1 0 0,0 0 1,0 0-1,0 0 0,0 0 1,0 1-1,0-1 0,1 0 1,-1 0-1,0 0 0,0 0 1,0 0-1,0 0 0,0 0 1,0 1-1,0-1 0,0 0 1,0 0-1,0 0 0,0 0 1,0 0-1,1 1 0,-1-1 1,0 0-1,0 0 0,0 0 1,0 0-1,0 0 0,0 1 1,0-1-1,0 0 0,0 0 0,-1 0 1,1 0-1,0 0 0,0 1 1,0-1-1,0 0 0,0 0 1,0 0-1,0 0 0,0 7 18,6 23 77,-3-5-16,-2 31-5,3-52-66,-3-4-8,-1 1 0,1-1 0,-1 0 0,1 1 0,-1-1 0,1 1 0,-1-1 0,1 0 0,-1 1 0,1-1 0,-1 1-1,0-1 1,1 1 0,-1 0 0,0-1 0,1 1 0,-1-1 0,0 1 0,0 0 0,0-1 0,1 1 0,-1-1 0,0 1 0,0 0 0,0-1 0,0 1 0,0 0 0,0-1-1,0 2 1,-4 13-12,1 1 0,-2 26 0,4-31-49,-1 13-314,2 40 0,1-53-985,0 1 1,6 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1"/>
    </inkml:context>
    <inkml:brush xml:id="br0">
      <inkml:brushProperty name="width" value="0.35" units="cm"/>
      <inkml:brushProperty name="height" value="0.35" units="cm"/>
      <inkml:brushProperty name="color" value="#BE3EF2"/>
    </inkml:brush>
  </inkml:definitions>
  <inkml:trace contextRef="#ctx0" brushRef="#br0">66 145 3073,'-5'-1'2174,"4"1"-2179,0 0 1,0 1 0,0-1 0,1 0 0,-1 0 0,0 0 0,0-1 0,0 1 0,0 0 0,0 0 0,1 0 0,-1-1 0,0 1-1,0 0 1,0-1 0,1 1 0,-1 0 0,0-1 0,-1-1 0,2-17 526,1 0-1,0 0 1,6-24-1,-5 30 1112,-7 18-1441,3-5 0,0 12-214,0 0-1,0 0 1,-1 0 0,-5 11-1,1-13 20,7-9 8,-1-1 1,1 1 0,-1 0-1,1 0 1,-1-1 0,1 1 0,-1 0-1,1 0 1,0 0 0,0-1-1,-1 1 1,1 0 0,0 0-1,0 0 1,0 0 0,-1 0 121,1-1-125,0 0 0,0 0 0,0 0 0,0-1 0,0 1 0,0 0 1,0 0-1,0 0 0,0 0 0,-1 0 0,1 0 0,0 0 0,0-1 0,0 1 1,0 0-1,0 0 0,0 0 0,0 0 0,-1 0 0,1 0 0,0 0 1,0 0-1,0 0 0,0 0 0,0 0 0,-1 0 0,1 0 0,0 0 1,0 0-1,0 0 0,0 0 0,0 0 0,-1 0 0,1 0 0,0 0 0,0 0 1,0 0-1,0 0 0,0 0 0,-1 0 0,1 0 0,0 0 0,0 0 1,0 0-1,0 0 0,0 0 0,0 1 0,-1-1 0,1 0 0,0 0 1,0 0-1,0 0 0,0 0 0,0 0 0,0 0 0,0 1 0,-11 15-2,13-19 30,-1 1-1,0 0 1,0 0 0,0-1-1,0 1 1,0-1-1,0 1 1,-1-1-1,1 1 1,-1-1-1,0 1 1,0-5 0,7-46-30,6 28 0,3-2 710,-10 35-588,-1 1-122,-4-8 0,-1-1 0,0 1 0,0-1 0,0 0 0,0 1 0,0-1 0,0 1 0,0-1 0,1 0 0,-1 1 0,0-1 0,0 0 0,0 1 0,1-1 0,-1 0 0,0 0 0,0 1 0,1-1 0,-1 0 0,0 0 0,1 1 0,-1-1 0,0 0 0,1 0 0,-1 0 0,0 1 0,1-1 0,-1 0 0,1 0 0,-1 0 0,0 0 0,1 0 0,-1 0 0,1 0 0,-1 0 0,0 0 0,1 0 0,-1 0 0,0 0 0,1 0 0,-1 0 0,1 0 0,-1-1 0,1 1 0,0 0 1,0-1 0,-1 1-1,1 0 0,-1 0 1,1 0-1,-1-1 1,1 1-1,-1 0 1,1 0-1,0 0 1,-1 0-1,1 0 1,-1 0-1,1 0 1,-1 0-1,1 1 1,-1-1-1,1 0 1,-1 0-1,1 0 1,-1 1-1,1-1 1,-1 0-1,1 0 1,-1 1-1,1-1 1,-1 0-1,1 1 1,-1-1-1,0 1 1,1-1-1,-1 0 1,0 1-1,1-1 1,-1 1-1,0 0 1,7 6 76,-3-3-74,0 0-1,0 0 1,0-1 0,0 0-1,6 4 1,-10-7-1,0 1 0,0-1 0,1 1 0,-1-1 0,0 1 0,0-1 0,0 1 1,0-1-1,1 1 0,-1-1 0,0 1 0,0 0 0,0-1 0,0 1 0,0-1 0,0 1 0,0-1 0,-1 1 0,1-1 0,0 1 1,0-1-1,0 1 0,0-1 0,-1 1 0,1-1 0,0 1 0,-1-1 0,1 1 0,-14 25 112,2-2-48,6-7-136,1 1-1,1 0 1,1 1-1,-1 19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2"/>
    </inkml:context>
    <inkml:brush xml:id="br0">
      <inkml:brushProperty name="width" value="0.35" units="cm"/>
      <inkml:brushProperty name="height" value="0.35" units="cm"/>
      <inkml:brushProperty name="color" value="#BE3EF2"/>
    </inkml:brush>
  </inkml:definitions>
  <inkml:trace contextRef="#ctx0" brushRef="#br0">67 158 3890,'-4'3'583,"3"-2"-437,0 0 0,-1-1-1,1 0 1,0 1 0,0-1 0,-1 1 0,1-1-1,0 0 1,-1 0 0,1 0 0,0 0 0,-1 0 0,1 0-1,-2 0 1,3 0-146,-1 0-1,0 0 1,0 0 0,1 0-1,-1 0 1,0 0-1,0 0 1,1 0 0,-1-1-1,0 1 1,0 0 0,1 0-1,-1-1 1,0 1-1,1 0 1,-1-1 0,0 1-1,1 0 1,-1-1 0,1 1-1,-1-1 1,1 1-1,-1-1 1,1 0 0,-1 1-1,1-1 1,-1 1 0,1-1-1,0 0 1,-1 1-1,1-1 1,0 0 0,0 1-1,-1-1 1,1 0-1,0 0 1,0 1 0,0-1-1,0 0 1,0 0 0,0 1-1,0-1 1,0 0-1,1 0 1,2-4 96,0 1 0,1 0 0,-1 0 0,1 0 0,0 1 0,0-1 0,9-4 0,-12 7-72,1 0-1,0 0 1,0 0 0,-1 0-1,1-1 1,-1 1-1,1 0 1,-1-1-1,1 1 1,-1-1-1,2-2 1,-1 2-18,-2 1 18,0 1 0,1-1 0,-1 1 0,0-1 0,0 1 1,1 0-1,-1-1 0,0 1 0,1-1 0,-1 1 0,0 0 1,1-1-1,-1 1 0,0 0 0,1-1 0,-1 1 0,1 0 1,-1 0-1,1-1 0,-1 1 0,1 0 0,-1 0 0,1 0 1,-1 0-1,1 0 0,-1 0 0,1 0 0,-1 0 0,1 0 1,-1 0-1,1 0 0,-1 0 0,2 0 0,-19-33 1708,17 32-1731,-1 0-1,1 1 1,0-1 0,0 0 0,-1 1 0,1-1 0,-1 0-1,1 1 1,-1-1 0,1 1 0,-1-1 0,1 0 0,-1 1-1,1-1 1,-1 1 0,1 0 0,-1-1 0,0 1 0,1-1-1,-1 1 1,0 0 0,1 0 0,-1-1 0,0 1 0,0 0-1,1 0 1,-1 0 0,0 0 0,0 0 0,-1 0 0,-22 9-9,3-1 126,20-7-71,-8 8 366,5-9-176,2-8-70,5 3-257,-3 5 91,0 0 1,-1 0-1,1 0 1,0 0-1,0 0 1,0 0 0,0 0-1,0 0 1,-1 0-1,1 0 1,0 0-1,0 0 1,0 0-1,0 0 1,0 0-1,0-1 1,-1 1-1,1 0 1,0 0-1,0 0 1,0 0-1,0 0 1,0 0-1,0-1 1,0 1-1,0 0 1,0 0-1,0 0 1,0 0-1,0 0 1,0-1-1,-1 1 1,1 0 0,0 0-1,0 0 1,0 0-1,1 0 1,-1-1-1,0 1 1,0 0-1,0 0 1,0 0-1,0 0 1,0 0-1,0-1 1,0 1-1,0 0 1,0 0-1,0 0 1,0 0-1,0 0 1,0 0-1,1-1 1,-1 1-1,0 0 1,0 0-1,0 0 1,0 0-1,0 0 1,0 0 0,1 0-1,-1 0 1,0 0-1,0 0 1,0 0-1,0 0 1,0-1-1,1 1 1,-1 0-1,0 0-1,2-1 7,0 1 0,0-1 0,0 1 0,0-1 0,0 0 0,-1 0 0,1 0 0,0 0 0,0 0 0,-1-1 0,1 1 0,0 0 0,-1-1 0,0 1 0,3-4 0,0-3 20,-4 7-25,0 1 0,1-1 0,-1 1 0,0-1 0,0 1 0,1-1 0,-1 1 0,0-1 0,1 1-1,-1-1 1,0 1 0,1-1 0,-1 1 0,1 0 0,-1-1 0,0 1 0,1 0 0,-1-1 0,1 1 0,-1 0 0,1-1-1,0 1 1,-1 0 0,1 0 0,-1 0 0,1 0 0,-1 0 0,1 0 0,-1-1 0,1 1 0,0 0 0,-1 1-1,1-1 1,-1 0 0,2 0 0,-1-1-2,-1 1 0,0-1 0,0 1 0,0 0 0,0 0 0,0 0 0,0 0 0,0 0 0,1 0 0,-1 0 0,0 0 0,0 0 0,0 0 0,0-1 0,0 1 0,0 0 0,1 0 0,-1 0 0,0 0 0,0 0 0,0 0 0,0 0 0,0 0 0,0 0 0,1 0 0,-1 0 0,0 0 0,0 0 0,0 0 0,0 0 0,0 0 0,1 0 0,-1 0 0,0 0 0,0 0 0,0 1 0,0-1 0,0 0 0,0 0 0,0 0 0,1 0 0,-1 0 0,0 0 0,0 0 0,0 0 0,0 0 0,0 1 0,0-1 0,0 0 0,0 0 0,0 0 0,0 0 0,0 0 0,0 0 0,1 1 0,-1-1 0,0 0 0,0 0 0,0 0 0,0 0 0,0 1 0,15 9 336,-14-9-331,-1-1 0,1 0 0,-1 1 0,1-1-1,-1 1 1,1-1 0,-1 1 0,1-1 0,-1 1-1,0-1 1,1 1 0,-1-1 0,0 1-1,1-1 1,-1 1 0,0-1 0,0 1 0,0 0-1,1-1 1,-1 1 0,0 0 0,0 0-6,0 0 1,1 1 0,-1-1-1,0 0 1,1 0-1,-1 0 1,1 0 0,-1 0-1,1 0 1,0 0-1,-1 0 1,1 0 0,0-1-1,0 1 1,-1 0-1,1 0 1,0-1-1,0 1 1,0 0 0,0-1-1,0 1 1,1 0-1,-1 0 1,0-1 0,0 1 0,0 0 0,0 0 0,0 0 0,-1 1 0,1-1 0,0 0 0,0 0 0,-1 0 0,1 0 0,-1 1 0,1-1 0,-1 0 0,0 1 0,0-1 0,1 0 0,-1 1 0,0-1 0,0 0 0,0 2 0,-15 22-114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3"/>
    </inkml:context>
    <inkml:brush xml:id="br0">
      <inkml:brushProperty name="width" value="0.35" units="cm"/>
      <inkml:brushProperty name="height" value="0.35" units="cm"/>
      <inkml:brushProperty name="color" value="#BE3EF2"/>
    </inkml:brush>
  </inkml:definitions>
  <inkml:trace contextRef="#ctx0" brushRef="#br0">0 4 2625,'1'0'0,"1"-3"-224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4"/>
    </inkml:context>
    <inkml:brush xml:id="br0">
      <inkml:brushProperty name="width" value="0.35" units="cm"/>
      <inkml:brushProperty name="height" value="0.35" units="cm"/>
      <inkml:brushProperty name="color" value="#BE3EF2"/>
    </inkml:brush>
  </inkml:definitions>
  <inkml:trace contextRef="#ctx0" brushRef="#br0">28 348 2833,'-7'-1'1428,"7"1"-1406,0-15 1508,0 11-1132,1-18-11,2 1 0,4-24-1,-2 18-218,-5 27-154,0-1-1,0 1 1,0 0-1,0-1 1,0 1-1,0 0 0,0-1 1,0 1-1,0 0 1,1-1-1,-1 1 0,0 0 1,0-1-1,0 1 1,0 0-1,1 0 0,-1-1 1,0 1-1,0 0 1,1 0-1,-1-1 0,0 1 1,0 0-1,1 0 1,-1 0-1,0-1 1,1 1-1,-1 0 0,0 0 1,0 0-1,1 0 1,-1 0-1,1 0 0,0-1 179,-3 0-130,-6-8 326,7 7-330,-1 0 0,1 1 0,0-1 0,-1 0 0,1 1 0,-1-1 0,1 1 0,-1 0 0,0-1 0,0 1 0,0 0 0,-2-1 0,4 2-55,0 0 0,0 0-1,-1 0 1,1 0 0,0 0 0,0 0 0,-1-1 0,1 1-1,0 0 1,0 0 0,-1 0 0,1 0 0,0 0 0,0 0-1,0-1 1,-1 1 0,1 0 0,0 0 0,0 0-1,0-1 1,0 1 0,-1 0 0,1 0 0,0-1 0,0 1-1,0 0 1,0 0 0,0-1 0,0 1 0,0 0 0,0 0-1,0-1 1,0 1 0,0 0 0,0 0 0,0-1 0,0 1-1,3-17 162,8-13 51,15-27-71,-29 58-80,1 1 0,-1-1 0,0 0 0,0 0 0,1 0 0,-1-1 0,0 1 0,-4 0 0,7-1-60,0 0 0,0 0 0,0 0 0,0 0 0,0 0 0,0 0 0,0 0 0,0 0 0,0 0 0,0 0 0,0 0 0,0 0 0,0 0 0,0 0 0,0 0 1,0 0-1,0 1 0,0-1 0,0 0 0,0 0 0,0 0 0,0 0 0,0 0 0,0 0 0,0 0 0,0 0 0,0 0 0,0 0 0,0 0 0,2 0-19,-5-2 21,1 1 51,1 1-38,0-1 1,0 1-1,0 0 0,1-1 1,-1 1-1,0-1 1,0 0-1,0 1 0,1-1 1,-1 0-1,0 1 1,1-1-1,-1 0 0,1 0 1,-1 1-1,1-1 1,-1 0-1,1 0 0,0 0 1,-1-1-1,4-3-62,-3 5 42,0 0-1,0 0 1,0 0-1,1 0 1,-1 0-1,0 0 1,0 0-1,0-1 1,0 1-1,1 0 1,-1 0-1,0 0 1,0 0-1,0 0 1,0 0 0,0-1-1,0 1 1,0 0-1,1 0 1,-1 0-1,0 0 1,0-1-1,0 1 1,0 0-1,0 0 1,0 0-1,0 0 1,0-1-1,0 1 1,0 0 0,0 0-1,0 0 1,0-1-1,0 1 1,0 0-1,0 0 1,0 0-1,0 0 1,0-1-1,-1 1 1,1 0-1,0 0 1,0 0-1,0 0 1,0 0 0,0-1-1,4-5 26,6-7 32,-4 8-24,-6 3-37,0 2 8,0 0 1,0 0-1,0-1 0,0 1 1,0 0-1,0-1 0,0 1 0,0 0 1,0-1-1,0 1 0,0 0 0,0-1 1,0 1-1,0 0 0,0-1 0,0 1 1,1 0-1,-1 0 0,0-1 0,0 1 1,0 0-1,0-1 0,1 1 0,-1 0 1,0 0-1,0 0 0,1-1 0,-1 1 1,0 0-1,1 0 0,-1-1-1,1 1 0,-1 0-1,0 0 1,1 0 0,-1 0-1,0 0 1,1-1 0,-1 1-1,0 0 1,1 0 0,-1 0-1,0 0 1,1 0 0,-1 0-1,0 0 1,1 0 0,-1 0 0,0 0-1,1 1 1,-1-1 0,0 0-1,1 0 1,-1 0 0,0 0-1,0 0 1,1 0 0,-1 1-1,0-1 1,1 0 0,-1 0-1,0 1 1,0-1 0,1 0 0,-1 0-1,0 1 1,0-1 0,0 0-1,0 1 1,1-1 0,-1 0-1,0 0 1,0 1 0,0-1-1,0 0 1,0 1 0,0-1-1,0 0 1,0 1 0,0 0 0,0-1-2,0 1 1,0-1 0,0 0-1,1 1 1,-1-1 0,0 1 0,0-1-1,0 0 1,0 1 0,0-1-1,1 1 1,-1-1 0,0 0-1,0 1 1,1-1 0,-1 0 0,0 1-1,1-1 1,-1 0 0,0 1-1,1-1 1,-1 0 0,0 0 0,1 0-1,-1 1 1,1-1 0,-1 0-1,0 0 1,1 0 0,-1 0 0,1 0-1,-1 0 1,0 0 0,1 0-1,-1 0 1,1 0 0,-1 0 0,2 0-1,-2 0 0,0 0 0,0 0 0,1 0 0,-1 0 0,0 0 0,1 0 0,-1 1 0,0-1 0,1 0 0,-1 0 0,0 0 1,1 0-1,-1 0 0,0 0 0,0 1 0,1-1 0,-1 0 0,0 0 0,0 0 0,1 1 0,-1-1 0,0 0 0,0 0 0,0 1 0,0-1 0,1 0 0,-1 1 0,0-1 0,0 0 2,0 1 0,0-1 0,0 0 0,0 0 0,0 0 0,0 0 0,0 0 0,0 1 0,0-1 0,0 0 0,0 0 0,0 0 0,1 0 0,-1 0 0,0 0 0,0 0 0,0 1 0,0-1 0,0 0 0,0 0 0,0 0 0,0 0 0,1 0 0,-1 0 0,0 0 0,0 0 0,0 0 0,0 0 0,0 0 0,0 0-1,1 0 1,-1 0 0,0 0 0,0 0 0,0 0 0,0 0 0,0 0 0,1 0 0,-1 0 0,0 0 0,0 0 0,0 0 0,0 0 0,0 0 0,0 0 0,1 0 0,-1 0 0,0 0-2,1 0 0,-1-1 0,0 1 0,1 0 0,-1 0 0,1 0 0,-1 0 0,0 0 0,1 0 0,-1 0 0,1 0 0,-1 0 0,1 0 0,-1 0 0,0 0 0,1 0 0,-1 0 0,1 1 0,-1-1 0,0 0 0,1 0 0,-1 0 0,0 1 0,1-1 0,-1 0 0,0 0 0,1 1 0,-1-1 0,0 0 0,0 1 0,1-1 0,-1 0 0,0 1 0,0-1 0,1 1 0,-1 2 39,0 1 1,0 0-1,0-1 0,0 1 0,-1-1 0,1 1 0,-1 0 0,-2 6 0,3-11-35,1 0-1,-1 0 0,0-1 1,0 1-1,0 0 0,0 0 1,0 0-1,0 0 0,0 0 1,0 0-1,0 0 0,0 0 1,-1-1-1,1 1 0,0 0 1,-1 0-1,1 0 0,-1 0 1,1 0-1,-1 0 0,1 0 1,-1 1-1,0-1 0,0 0 1,0-1-1,-1-1-4,0 1 1,0-1-1,1 0 0,-1 0 1,1 0-1,0 0 0,0 0 1,0 0-1,0-7 0,2-1 1,-2 10 0,-9 20-96,7-23 96,2 3 0,3 3 0,8 47-4359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599"/>
    </inkml:context>
    <inkml:brush xml:id="br0">
      <inkml:brushProperty name="width" value="0.35" units="cm"/>
      <inkml:brushProperty name="height" value="0.35" units="cm"/>
      <inkml:brushProperty name="color" value="#BE3EF2"/>
    </inkml:brush>
  </inkml:definitions>
  <inkml:trace contextRef="#ctx0" brushRef="#br0">67 158 3890,'-4'3'583,"3"-2"-437,0 0 0,-1-1-1,1 0 1,0 1 0,0-1 0,-1 1 0,1-1-1,0 0 1,-1 0 0,1 0 0,0 0 0,-1 0 0,1 0-1,-2 0 1,3 0-146,-1 0-1,0 0 1,0 0 0,1 0-1,-1 0 1,0 0-1,0 0 1,1 0 0,-1-1-1,0 1 1,0 0 0,1 0-1,-1-1 1,0 1-1,1 0 1,-1-1 0,0 1-1,1 0 1,-1-1 0,1 1-1,-1-1 1,1 1-1,-1-1 1,1 0 0,-1 1-1,1-1 1,-1 1 0,1-1-1,0 0 1,-1 1-1,1-1 1,0 0 0,0 1-1,-1-1 1,1 0-1,0 0 1,0 1 0,0-1-1,0 0 1,0 0 0,0 1-1,0-1 1,0 0-1,1 0 1,2-4 96,0 1 0,1 0 0,-1 0 0,1 0 0,0 1 0,0-1 0,9-4 0,-12 7-72,1 0-1,0 0 1,0 0 0,-1 0-1,1-1 1,-1 1-1,1 0 1,-1-1-1,1 1 1,-1-1-1,2-2 1,-1 2-18,-2 1 18,0 1 0,1-1 0,-1 1 0,0-1 0,0 1 1,1 0-1,-1-1 0,0 1 0,1-1 0,-1 1 0,0 0 1,1-1-1,-1 1 0,0 0 0,1-1 0,-1 1 0,1 0 1,-1 0-1,1-1 0,-1 1 0,1 0 0,-1 0 0,1 0 1,-1 0-1,1 0 0,-1 0 0,1 0 0,-1 0 0,1 0 1,-1 0-1,1 0 0,-1 0 0,2 0 0,-19-33 1708,17 32-1731,-1 0-1,1 1 1,0-1 0,0 0 0,-1 1 0,1-1 0,-1 0-1,1 1 1,-1-1 0,1 1 0,-1-1 0,1 0 0,-1 1-1,1-1 1,-1 1 0,1 0 0,-1-1 0,0 1 0,1-1-1,-1 1 1,0 0 0,1 0 0,-1-1 0,0 1 0,0 0-1,1 0 1,-1 0 0,0 0 0,0 0 0,-1 0 0,-22 9-9,3-1 126,20-7-71,-8 8 366,5-9-176,2-8-70,5 3-257,-3 5 91,0 0 1,-1 0-1,1 0 1,0 0-1,0 0 1,0 0 0,0 0-1,0 0 1,-1 0-1,1 0 1,0 0-1,0 0 1,0 0-1,0 0 1,0 0-1,0-1 1,-1 1-1,1 0 1,0 0-1,0 0 1,0 0-1,0 0 1,0 0-1,0-1 1,0 1-1,0 0 1,0 0-1,0 0 1,0 0-1,0 0 1,0-1-1,-1 1 1,1 0 0,0 0-1,0 0 1,0 0-1,1 0 1,-1-1-1,0 1 1,0 0-1,0 0 1,0 0-1,0 0 1,0 0-1,0-1 1,0 1-1,0 0 1,0 0-1,0 0 1,0 0-1,0 0 1,0 0-1,1-1 1,-1 1-1,0 0 1,0 0-1,0 0 1,0 0-1,0 0 1,0 0 0,1 0-1,-1 0 1,0 0-1,0 0 1,0 0-1,0 0 1,0-1-1,1 1 1,-1 0-1,0 0-1,2-1 7,0 1 0,0-1 0,0 1 0,0-1 0,0 0 0,-1 0 0,1 0 0,0 0 0,0 0 0,-1-1 0,1 1 0,0 0 0,-1-1 0,0 1 0,3-4 0,0-3 20,-4 7-25,0 1 0,1-1 0,-1 1 0,0-1 0,0 1 0,1-1 0,-1 1 0,0-1 0,1 1-1,-1-1 1,0 1 0,1-1 0,-1 1 0,1 0 0,-1-1 0,0 1 0,1 0 0,-1-1 0,1 1 0,-1 0 0,1-1-1,0 1 1,-1 0 0,1 0 0,-1 0 0,1 0 0,-1 0 0,1 0 0,-1-1 0,1 1 0,0 0 0,-1 1-1,1-1 1,-1 0 0,2 0 0,-1-1-2,-1 1 0,0-1 0,0 1 0,0 0 0,0 0 0,0 0 0,0 0 0,0 0 0,1 0 0,-1 0 0,0 0 0,0 0 0,0 0 0,0-1 0,0 1 0,0 0 0,1 0 0,-1 0 0,0 0 0,0 0 0,0 0 0,0 0 0,0 0 0,0 0 0,1 0 0,-1 0 0,0 0 0,0 0 0,0 0 0,0 0 0,0 0 0,1 0 0,-1 0 0,0 0 0,0 0 0,0 1 0,0-1 0,0 0 0,0 0 0,0 0 0,1 0 0,-1 0 0,0 0 0,0 0 0,0 0 0,0 0 0,0 1 0,0-1 0,0 0 0,0 0 0,0 0 0,0 0 0,0 0 0,0 0 0,1 1 0,-1-1 0,0 0 0,0 0 0,0 0 0,0 0 0,0 1 0,15 9 336,-14-9-331,-1-1 0,1 0 0,-1 1 0,1-1-1,-1 1 1,1-1 0,-1 1 0,1-1 0,-1 1-1,0-1 1,1 1 0,-1-1 0,0 1-1,1-1 1,-1 1 0,0-1 0,0 1 0,0 0-1,1-1 1,-1 1 0,0 0 0,0 0-6,0 0 1,1 1 0,-1-1-1,0 0 1,1 0-1,-1 0 1,1 0 0,-1 0-1,1 0 1,0 0-1,-1 0 1,1 0 0,0-1-1,0 1 1,-1 0-1,1 0 1,0-1-1,0 1 1,0 0 0,0-1-1,0 1 1,1 0-1,-1 0 1,0-1 0,0 1 0,0 0 0,0 0 0,0 0 0,-1 1 0,1-1 0,0 0 0,0 0 0,-1 0 0,1 0 0,-1 1 0,1-1 0,-1 0 0,0 1 0,0-1 0,1 0 0,-1 1 0,0-1 0,0 0 0,0 2 0,-15 22-114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5"/>
    </inkml:context>
    <inkml:brush xml:id="br0">
      <inkml:brushProperty name="width" value="0.35" units="cm"/>
      <inkml:brushProperty name="height" value="0.35" units="cm"/>
      <inkml:brushProperty name="color" value="#BE3EF2"/>
    </inkml:brush>
  </inkml:definitions>
  <inkml:trace contextRef="#ctx0" brushRef="#br0">68 432 4962,'-10'-8'1293,"9"7"-1185,1 1 0,-1-1-1,1 0 1,-1 0 0,1 0-1,0 0 1,-1 0 0,1 0 0,0 0-1,0 0 1,0-2 0,-10-17 596,-18 1 520,27 18-1201,1 0 1,0 0-1,0 0 0,0 1 0,0-1 0,0 0 0,0 0 0,0 0 0,0 0 0,0 1 0,0-1 1,1 0-1,-1 0 0,0 0 0,1 1 0,-1-1 0,0 0 0,1 0 0,-1 1 0,1-1 0,0-1 1,15-20 460,-15 20-450,0 1 1,-1-1-1,1 0 0,-1 0 1,1 0-1,-1 0 0,0 0 1,1 0-1,-1 0 0,0 0 1,-1 0-1,1 0 0,0 0 1,-1-2-1,1-21 345,-8 21 579,7 4-946,0 0 0,0 0 0,0 0 0,0 0 0,0-1 0,0 1 0,0 0 0,0-1 0,0 1 0,0-1 0,0 1 0,1-1 0,-1 1 0,0-1 0,0 1 1,0-1-1,1 0 0,-1 0 0,0 1 0,1-1 0,-1 0 0,0 0 0,1 0 0,-1 0 0,1 0 0,-1-1 0,-3-18-128,4 18 116,-1 0 0,0-1 0,0 1 1,1 0-1,-1-1 0,1 1 0,0 0 0,0-1 1,0 1-1,0-1 0,0 1 0,0 0 1,1-1-1,-1 1 0,1 0 0,0-1 1,1-3-1,-1 3 0,0 0 0,0 1 0,0-1 0,-1 0 0,1 1 0,-1-1 0,0-6 0,3-9 0,-1 4 120,-2 8-16,3-1 696,-1-64-800,1 65 0,1 1 0,-1 1 0,1-1 0,1 1 0,-1-1 0,1 1 0,8-6 0,-12 10 6,0-1 0,1 1-1,-1 0 1,1-1 0,-1 1-1,1 0 1,-1 0 0,1 0-1,-1 0 1,1 0 0,-1 0 0,1 1-1,-1-1 1,1 0 0,-1 1-1,0-1 1,3 2 0,17 2 51,-11 2 79,-8-4-114,-1-1 0,1 0-1,-1 1 1,1-1-1,0 0 1,0 0-1,0-1 1,0 1-1,-1 0 1,1-1-1,0 1 1,4 0-1,50 6 60,0 3-81,-43-10 0,-11 1 0,1-1 0,-1 0 0,0 0 0,1 0 0,-1 0 0,0 0 0,1-1 0,-1 1 0,0-1 0,0 1 0,4-2 0,-3 0 0,0 1 0,0 0 0,0-1 0,0 1 0,0 1 0,0-1 0,1 0 0,-1 1 0,0 0 0,0 0 0,1 0 0,-1 0 0,6 1 0,-6 2 10,0 1 1,-1-1 0,1 1-1,0 0 1,-1 0 0,0 0-1,0 0 1,2 7 0,3-12 27,1 0 0,-1 0 1,0 0-1,12-6 1,-7 3-39,1 0 0,0 1 0,0 0 0,0 1 0,0 0 0,0 1 0,18 1 0,-26 0 0,0-1 0,0 0 0,-1 0 0,1 0 0,0 0 0,6-4 0,-7 4 0,0-1 0,0 1 0,0 0 0,0 0 0,0 0 0,0 0 0,0 1 0,0-1 0,0 1 0,6 1 0,9 5 166,8 1 132,74 5-122,-99-12-160,3 1-11,-1-1 0,1 0 0,-1 0 0,1-1 0,-1 1 0,1-1-1,-1 0 1,0 0 0,1-1 0,-1 1 0,0-1 0,7-3 0,-9 3-4,0 1 1,0 0-1,1 0 1,-1 0-1,1 0 0,-1 0 1,1 0-1,-1 1 0,1 0 1,0-1-1,-1 1 1,1 0-1,0 0 0,3 1 1,38 10 37,-2 0-19,-24-6 0,6 2 29,-23-7-48,0 0 0,0 0 0,0 0 0,-1 0 1,1 0-1,0 0 0,0-1 0,0 1 0,0 0 1,0 0-1,0-1 0,0 1 0,0 0 0,-1-1 1,1 1-1,0-1 0,0 1 0,-1-1 0,1 0 0,0 1 1,0-1-1,0-1 0,2 2-1,1-1 0,-1 1 0,1 0 0,-1 0 0,0 0 0,1 1 0,-1-1 0,0 1 0,1 0 0,-1 0 0,4 1 0,-1 0 19,1 0-1,-1 0 1,1-1 0,0 0-1,-1 0 1,1-1 0,0 1-1,-1-2 1,1 1 0,0-1-1,10-2 1,-14 2-6,0 0-1,0 0 0,0 0 1,0 1-1,0-1 0,-1 1 1,1 0-1,0 0 0,0 0 1,0 0-1,0 1 1,0-1-1,0 1 0,0-1 1,0 1-1,0 0 0,-1 0 1,1 1-1,0-1 1,-1 0-1,4 3 0,-5-3-8,0 0-1,1 0 0,-1 0 1,1 0-1,-1 0 0,0-1 1,1 1-1,-1 0 1,1-1-1,0 1 0,-1-1 1,1 0-1,-1 1 0,1-1 1,0 0-1,-1 0 1,1 0-1,1 0 0,33-8 100,-18 3-78,-12 4-25,-1 1 0,0-1 0,0 1 0,1 1 0,6 0 0,-6 0 0,-1-1 0,1 1 0,-1-1 0,10-1 0,47-15 160,-53 12-160,-5 3 0,0-1 0,1 1 0,-1 0 0,0 0 0,1 0 0,-1 0 0,1 1 0,0 0 0,-1 0 0,6 0 0,5 1 16,3 0 275,-15 0-265,0-1-1,0 1 0,0-1 0,0 0 1,0 0-1,0 0 0,-1-1 0,6 0 1,-5 0 0,0 1 0,0-1 1,1 1-1,-1 0 0,0 0 1,0 0-1,1 0 0,5 2 0,1 0 27,-8-1-40,0-1 1,0 0-1,0 1 0,0-1 0,0 1 0,0-1 1,-1 1-1,1 0 0,0 0 0,0 0 0,-1 0 1,1 0-1,2 3 0,4 4 23,3 3-5,-10-8-383,4 9 834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6"/>
    </inkml:context>
    <inkml:brush xml:id="br0">
      <inkml:brushProperty name="width" value="0.35" units="cm"/>
      <inkml:brushProperty name="height" value="0.35" units="cm"/>
      <inkml:brushProperty name="color" value="#FFFFFF"/>
    </inkml:brush>
  </inkml:definitions>
  <inkml:trace contextRef="#ctx0" brushRef="#br0">62 5 2401,'1'-4'392,"-5"9"-112,4-4-220,0-1-1,-1 1 1,1 0-1,-1 0 1,0-1-1,1 1 1,-1-1-1,1 1 1,-1 0-1,0-1 0,0 1 1,1-1-1,-1 1 1,-1-1-1,2 0-34,-1 1 0,1-1 0,0 0 0,0 0 0,-1 0 0,1 0 0,0 0 0,-1 0 0,1 0 0,0 0 0,0 0 0,0 1 0,-1-1 0,1 0 75,-1 1-75,1-1 0,0 0 0,0 0 0,0 1 0,0-1 0,-1 0 0,1 0 0,0 1 0,0-1 0,0 0 0,0 0 0,0 1 0,0-1 0,0 0 0,0 0 0,0 1 0,0-1 0,0 0 0,0 0 0,0 1 0,0-1 0,0 0 0,0 1 0,0-1 0,0 0 0,0 0 0,1 1 0,-1-1 0,0 0 0,0 0 0,0 1 0,1-1 75,-1 0-75,0 1 1,0-1-1,1 0 0,-1 0 0,0 0 0,1 1 0,-1-1 8,1 1 1,0 0 0,-1 0 0,1 0-1,-1 0 1,1 0 0,-1 0 0,0 0 0,1 0-1,-1 0 1,0 0 0,0 0 0,0 0-1,0 0 1,0 0 0,0 2 0,0-3-16,0 1-1,0-1 1,1 0 0,-1 1-1,0-1 1,0 0 0,0 1 0,0-1-1,-1 0 1,1 1 0,0-1-1,0 0 1,0 1 0,0-1 0,0 0-1,0 1 1,0-1 0,-1 0-1,1 1 1,0-1 0,0 0 0,0 0-1,-1 1 1,1-1 0,0 0-1,0 0 1,-1 1 0,1-1-1,0 0 1,-1 0 0,1 0 0,0 0-1,-1 1 1,-8-4 151,8 3-143,0 0 0,0 0 0,0 0 1,0 0-1,0-1 0,0 1 0,0 0 0,0 0 0,0-1 1,0 1-1,0-1 0,0 1 0,0-1 0,1 1 0,-1-1 0,0 0 1,0 1-1,1-1 0,-1 0 0,0 0 0,0-1 0,6 3-26,8 10 55,-12-10-50,0 1 0,0-1 1,0 0-1,0 0 0,0 0 0,0 0 1,0 0-1,0-1 0,0 1 0,1 0 1,-1 0-1,0-1 0,2 1 0,-2-1 1,-1 0 0,1 0 0,-1 0 0,1 0-1,-1 1 1,1-1 0,-1 0 0,1 0-1,-1 0 1,1 0 0,-1 1 0,1-1-1,-1 0 1,1 0 0,-1 1 0,1-1-1,-1 0 1,0 1 0,1-1 0,-1 0-1,0 1 1,1-1 0,-1 2 142,0-2-140,-1 0 5,1 0 1,-1 0-1,1 0 1,-1 0 0,1 0-1,-1 0 1,1 1-1,-1-1 1,1 0 0,-1 0-1,1 1 1,0-1-1,-1 0 1,1 1 0,-1-1-1,1 0 1,0 1-1,-1-1 1,1 1 0,-1 0-14,1-1 0,0 0 0,0 0 0,0 0 0,0 0 0,0 1 0,0-1 0,-1 0 0,1 0 0,0 0 0,0 0 0,0 0 0,0 1 0,-1-1 0,1 0 0,0 0 0,0 0 0,0 0 0,-1 0 0,1 0 0,0 0 0,0 0 0,0 0 0,-1 0 0,1 0 0,0 0 0,0 0 0,0 0 0,-1 0 0,1 0 0,0 0 0,0 0 0,-1 0 0,-2-1 0,6 0 0,-23 20 128,20-19-127,0 0 0,0 0 0,0 0 1,0 0-1,0 0 0,0-1 0,0 1 0,0 0 1,0 0-1,0 0 0,-1 0 0,1 0 1,0 0-1,0 0 0,0 0 0,0 0 0,0 0 1,0 0-1,0 0 0,0 0 0,0 0 0,0 0 1,0-1-1,0 1 0,0 0 0,-1 0 0,1 0 1,0 0-1,0 0 0,0 0 0,0 0 1,0 0-1,0 0 0,0 0 0,0 0 0,0 0 1,0 0-1,-1 0 0,1 0 0,0 0 0,0 0 1,0 0-1,0 0 0,0 1 0,0-1 1,0 0-1,0 0 0,0 0 0,0 0 0,0 0 1,0 0-1,0 0 0,-1 0 0,1 0 0,0 0 1,0 0-1,0 0 0,0 0 0,0 0 0,0 0 1,0 1-1,0-1 0,0 0 0,0 0 1,0 0-1,-2-2 47,1 2-44,0 1 1,0 0-1,0-1 1,-1 1-1,1 0 1,0 0-1,0 0 1,0 0-1,1 0 1,-1 0-1,0 0 1,0 0-1,0 0 1,1 0-1,-1 0 1,0 0-1,1 0 1,-1 1-1,1-1 1,0 0-1,-1 1 1,1-1-1,0 0 1,0 0-1,0 1 1,0-1-1,0 0 1,0 1-1,0-1 1,0 0-1,1 2 1,-1-2-3,0-1 1,0 0-1,0 1 0,0-1 1,0 0-1,0 1 0,0-1 1,0 1-1,0-1 0,0 0 1,0 1-1,0-1 0,0 0 1,0 1-1,0-1 0,0 1 1,0-1-1,-1 0 0,1 1 1,0-1-1,0 0 1,-1 0-1,1 1 0,0-1 1,-1 1-1,1-1-1,0 0 1,0 0-1,0 0 0,-1 0 1,1 0-1,0 1 1,0-1-1,0 0 0,0 0 1,0 0-1,0 0 0,0 0 1,0 1-1,0-1 0,-1 0 1,1 0-1,0 0 1,0 1-1,0-1 0,0 0 1,0 0-1,0 0 0,0 0 1,0 1-1,0-1 0,0 0 1,0 0-1,0 0 1,0 0-1,1 1 0,-1-1 1,0 0-1,0 0 0,0 0 1,0 0-1,0 1 1,0-1-1,0 0 0,0 0 1,0 0-1,1 0 0,-1 0 1,0 1-1,0-1 0,0 0 1,0 0-1,0 0 1,1 0-1,-1 1-1,-1 20 390,2-22-390,-1 0 0,1 0-1,0 0 1,0 0 0,-1 0-1,1 0 1,0 1 0,0-1-1,0 0 1,0 1 0,0-1-1,0 0 1,0 1 0,0-1-1,0 1 1,0 0 0,0-1-1,2 1 1,0-1 7,-1 1 1,0 0-1,0 0 0,0 0 0,0 1 0,0-1 1,0 0-1,0 1 0,0-1 0,0 1 0,0 0 1,0-1-1,0 1 0,0 0 0,0 0 0,0 1 1,-1-1-1,1 0 0,2 2 0,-3-6-369,0 0 0,1 0 0,-1 0 0,-1-1 0,1 1 1,0 0-1,-1-1 0,1-3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7"/>
    </inkml:context>
    <inkml:brush xml:id="br0">
      <inkml:brushProperty name="width" value="0.35" units="cm"/>
      <inkml:brushProperty name="height" value="0.35" units="cm"/>
      <inkml:brushProperty name="color" value="#FFFFFF"/>
    </inkml:brush>
  </inkml:definitions>
  <inkml:trace contextRef="#ctx0" brushRef="#br0">139 132 2833,'0'-12'657,"-2"-3"-625,2 14 3,0 0 1,-1 1-1,1-1 1,0 0-1,0 0 1,-1 0 0,1 0-1,0 0 1,-1 0-1,1 0 1,-1 0-1,1 0 1,-1 1 0,1-1-1,-1 0 1,0 0-1,1 1 1,-2-2 0,-3-2 56,-4-7 30,9 10-112,0 1 1,-1-1 0,1 1-1,0-1 1,-1 0 0,1 1 0,-1-1-1,1 1 1,-1 0 0,1-1 0,-1 1-1,0-1 1,1 1 0,-1 0-1,1-1 1,-1 1 0,0 0 0,1 0-1,-2-1 1,-15-3 65,-17-7 155,29-3-35,2 9 107,3 5-289,0-1-1,-1 1 1,1 0 0,0 0 0,-1 0-1,1-1 1,0 1 0,-1 0 0,1 0-1,0 0 1,-1 0 0,1 0 0,0 0-1,-1 0 1,1 0 0,0 0 0,-1 0-1,1 0 1,0 0 0,-1 0 0,1 0-1,0 0 1,-1 0 0,1 1-1,0-1 1,-1 0 0,1 0 0,-2 1 0,1-1 0,0 0-1,0 1 1,0-1 0,0 0 0,0 0 0,0 0 0,0 0 0,0 0 0,-1 0 0,1 0-1,0-1 1,0 1 0,0 0 0,0 0 0,0-1 0,-2 0 0,1-3-11,2 4 0,0-1 1,0 1-1,0 0 1,-1-1-1,1 1 1,0-1-1,0 1 0,0 0 1,-1 0-1,1-1 1,0 1-1,0 0 1,-1-1-1,1 1 1,0 0-1,-1 0 0,1-1 1,0 1-1,-1 0 1,1 0-1,0 0 1,-1 0-1,1 0 0,0-1 1,-1 1-1,1 0 1,0 0-1,-1 0 1,1 0-1,-1 0 1,1 0-1,0 0 0,-1 0 1,15 1 507,-10-11-115,-3 9-392,0 1 1,-1 0-1,1-1 0,0 1 1,0 0-1,0 0 1,-1 0-1,1 0 0,0 0 1,0 0-1,0 0 0,0 0 1,-1 0-1,1 0 1,0 0-1,0 0 0,0 1 1,-1-1-1,1 0 0,0 1 1,0-1-1,0 1 1,19 8 51,-17-8-100,0 0 1,-1 0-1,1-1 0,0 0 0,0 1 0,-1-1 0,1 0 0,0 0 0,0-1 1,-1 1-1,1-1 0,0 1 0,2-2 0,0 1-114,-1 0-1,0 0 1,0-1 0,0 0-1,0 0 1,0 0 0,6-4-1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8"/>
    </inkml:context>
    <inkml:brush xml:id="br0">
      <inkml:brushProperty name="width" value="0.35" units="cm"/>
      <inkml:brushProperty name="height" value="0.35" units="cm"/>
      <inkml:brushProperty name="color" value="#FFFFFF"/>
    </inkml:brush>
  </inkml:definitions>
  <inkml:trace contextRef="#ctx0" brushRef="#br0">5 104 2833,'-1'1'21,"1"-1"0,0 1 0,-1-1 0,1 1 0,-1-1 0,1 1 0,0 0 0,-1-1 0,1 1 0,0-1 0,0 1 0,0 0 0,-1-1 0,1 1 0,0 0 0,0-1 0,0 1 0,0 0 0,0 0 0,0-1 0,0 1 0,0 0 0,1-1 0,-1 1 0,2 6 764,-1-7-729,1 0 0,-1 0 0,0-1 0,1 1-1,-1 0 1,0-1 0,1 1 0,-1 0 0,0-1 0,0 1-1,0-1 1,1 0 0,-1 1 0,0-1 0,0 0-1,0 0 1,0 0 0,0 0 0,0 0 0,0 0 0,-1 0-1,1 0 1,0 0 0,0 0 0,-1 0 0,2-3 0,-2 1-39,1 0 0,-1 0 0,1 0 1,-1 0-1,0 0 0,0 0 0,0 0 1,-1 0-1,0-3 0,-1-19 83,2 22-236,0 1 0,1-1 0,-1 0 0,0 0 0,1 0 0,0 1 0,0-1 0,0 0 1,0 1-1,0-1 0,0 1 0,0-1 0,1 1 0,0-1 0,-1 1 0,4-4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89"/>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0"/>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1"/>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2"/>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3"/>
    </inkml:context>
    <inkml:brush xml:id="br0">
      <inkml:brushProperty name="width" value="0.35" units="cm"/>
      <inkml:brushProperty name="height" value="0.35" units="cm"/>
      <inkml:brushProperty name="color" value="#FFFFFF"/>
    </inkml:brush>
  </inkml:definitions>
  <inkml:trace contextRef="#ctx0" brushRef="#br0">59 23 3073,'0'0'379,"-15"-22"275,11 24-436,1 0 1,0 0 0,-1 0-1,1 1 1,0-1-1,0 1 1,0 0-1,1 0 1,-1 0-1,1 0 1,-1 1 0,-2 5-1,5-8-216,0 0 0,-1 0 0,1 0-1,0-1 1,-1 1-1,1 0 1,0 0 0,0 0-1,0 0 1,0 0-1,0 0 1,0 0 0,0 0-1,0-1 1,0 1-1,1 0 1,0 2 117,20 20 1015,-14-19-1067,1 1 140,-8-5-203,0 0-1,0 0 1,0 1-1,1-1 1,-1 0-1,0 0 1,0 0-1,0 0 1,0 0-1,0 0 1,0 1-1,0-1 1,0 0-1,0 0 1,0 0-1,0 0 1,0 1-1,0-1 1,0 0-1,0 0 1,0 0-1,0 0 1,0 1-1,0-1 1,0 0-1,0 0 1,0 0-1,0 0 1,0 0-1,0 1 1,0-1-1,0 0 1,0 0-1,0 0 1,0 0-1,0 0 1,-1 1-1,1-1 1,0 0-1,0 0 1,0 0-1,3 33 232,-3-32-237,-1 0 0,1 0 0,0 0 0,0 1 0,0-1-1,0 0 1,1 0 0,-1 0 0,0 0 0,0 1 0,1-1 0,-1 0 0,1 0 0,-1 0-1,1 0 1,-1 0 0,1 0 0,0 0 0,-1 0 0,1 0 0,0 0 0,1 0-1,-1 0-3,1-1 0,0 1-1,0-1 1,-1 1-1,1-1 1,0 0 0,0 0-1,0 0 1,-1 0-1,4 0 1,7-1-3,-11 6 412,-1-5-403,0 0-1,0 0 1,0 0 0,0 0 0,0 0 0,0 0 0,0 0 0,0 0 0,0 0 0,0 0 0,0 0 0,0 0 0,0 0 0,0 0 0,0 0 0,0 0-1,0 0 1,1 0 0,-1 0 0,0 0 0,0 0 0,0 0 0,0 0 0,0 0 0,0 0 0,0 0 0,0 0 0,0 0 0,0 0 0,0 0-1,0 0 1,0 0 0,0 0 0,0 1 0,4-50 112,-3 46-112,0 0 0,0 1 0,0-1 0,0 1 0,1-1 0,0 1 0,-1-1 0,4-2 0,-4 4 0,1-1 0,-1 0 0,0 1 0,1-1 0,-1 0 0,0 0 0,0 0 0,0 0 0,0 0 0,-1 0 0,1 0 0,0-4 0,-1 10 38,0 2 144,7-11-66,-4 3-70,-4 5 62,1-2-95,-1 0 0,1 0 0,-1 0 0,1 0 1,0 0-1,-1 0 0,1 0 0,0 0 0,0 0 0,0 0 0,0 0 0,0 0 1,0 0-1,0 0 0,0 0 0,0 0 0,0 0 0,1 0 0,-1 2 1,2 0 1,-1-1 0,0 1 0,0 1 0,0-1 0,0 0 0,0 0 0,-1 0 1,1 0-1,-1 0 0,0 1 0,0-1 0,0 0 0,-1 0 0,1 0 0,-1 1 0,1-1 1,-3 5-1,2-7-3,0 0 1,1 0-1,-1 0 1,0 0 0,0 0-1,0-1 1,0 1-1,0 0 1,0-1 0,0 1-1,0-1 1,0 1-1,0-1 1,0 1-1,0-1 1,-1 0 0,1 1-1,0-1 1,0 0-1,0 0 1,-2 0 0,1 0-11,1 0 0,-1 0 0,1 1 0,-1-1 0,1 0 0,-1 1 0,1-1 0,-1 1 0,1-1 1,0 1-1,-1 0 0,-1 1 0,1 0 11,0 1 1,0-1-1,0 0 1,0 1-1,1-1 0,-1 1 1,1 0-1,-1 2 1,-13 19-23,10-17 9,5-6 0,-1 0 0,1-1 0,-1 1 0,0 0 0,1 0 0,-1 0 0,0-1 0,1 1 0,-1 0 0,0-1 0,0 1 0,0-1 0,1 1 0,-1-1 0,0 1 0,0-1 0,0 0 0,0 1 0,0-1 0,0 0 0,0 0 0,-2 1 0,0-1-155,5 0 134,-2 0-11,1-1 0,-1 1 0,0 0-1,1 0 1,-1 0 0,0-1 0,0 1 0,1 0-33,-1-1 33,0 1 0,1 0 0,-1-1-1,0 1 1,0 0 0,0-1 0,0 1-1,1 0 1,-1-1 0,0 1 0,0 0 0,0-1-1,0 1 1,0 0 0,0-1 0,0 1 0,0-1-1,0 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4"/>
    </inkml:context>
    <inkml:brush xml:id="br0">
      <inkml:brushProperty name="width" value="0.35" units="cm"/>
      <inkml:brushProperty name="height" value="0.35" units="cm"/>
      <inkml:brushProperty name="color" value="#BE3EF2"/>
    </inkml:brush>
  </inkml:definitions>
  <inkml:trace contextRef="#ctx0" brushRef="#br0">7 425 3490,'0'-13'-19,"0"1"0,1-1 1,1 1-1,0-1 0,1 1 1,0-1-1,0 1 0,2 0 1,1-47 3587,-7 59-3472,1-1 0,-1 1 0,0 0 0,0-1 0,0 1 0,0 0 0,0 0 0,1 0 0,-1 0 0,0 0 0,0 0 0,0 0 0,-1 0 0,1 0-68,1 0 0,-1 0 0,1 1 0,-1-1 0,1 0 0,-1 0 0,0 1 0,1-1 0,-1 1 0,1-1 0,-1 0 0,1 1 0,-1-1 0,1 1 0,0-1 0,-1 1-1,1-1 1,0 1 0,-1 0 0,1-1 0,0 1 0,0-1 0,-1 1 0,1 0 0,0-1 0,0 1 0,0-1 0,0 1 0,0 0 0,0-1 0,0 1 0,0 1 0,0-1-32,0 0 0,0 0 0,0 1 0,-1-1 0,1 0 0,0 0 0,0 0 0,-1 1 0,1-1-1,-1 0 1,1 0 0,-1 0 0,0 0 0,1 0 0,-2 1 0,5-44 137,6 6-28,-9 35 37,-1 0-113,1-1 0,0 0-1,0 1 1,1-1 0,-1 0-1,0 1 1,1-1 0,-1 1-1,0-1 1,1 1 0,0-1-1,-1 1 1,1-1 0,0 1-1,0-1 1,0 1 0,0 0-1,0 0 1,1-2 0,-2 3-23,0 0 0,0 0 0,0-1 0,0 1 0,0 0 0,0 0 0,0-1 0,0 1 0,0 0 0,0 0 0,0-1 0,0 1 0,0 0 0,0 0 0,0-1 1,0 1-1,0 0 0,0 0 0,0-1 0,-1 1 0,1 0 0,0 0 0,0 0 0,0-1 0,0 1 0,0 0 0,-1 0 0,1 0 0,0 0 0,0 0 0,0-1 0,-1 1 0,1 0 0,0 0 1,0 0-1,-1 0 0,1 0 0,-1-2 208,2 1-204,-1 0 0,1 0 1,-1-1-1,1 1 1,-1 0-1,1 0 0,-1 0 1,1 0-1,-1 0 1,0 0-1,0-1 0,0 1 1,0 0-1,0 0 1,0 0-1,0-1 1,0 0-1,0 1-4,0 1 0,0 0 0,-1-1 0,1 1 0,0-1 0,0 1 0,-1-1 0,1 1-1,0 0 1,-1-1 0,1 1 0,0 0 0,-1-1 0,1 1 0,0 0 0,-1-1 0,1 1 0,-1 0 0,1 0 0,-1 0 0,1-1 0,0 1 0,-1 0 0,1 0 0,-1 0 0,1 0 0,-1 0-1,1 0 1,-1 0 0,1 0 0,-1 0 0,1 0 0,-1 0 0,1 0 0,-1 0 0,1 0 0,-1 1 0,1-1 0,0 0 0,-1 0 0,1 0 0,-1 1 0,1-1 0,-1 0 0,1 0-1,0 1 1,-1-1 0,1 1 0,0-1 0,-1 0 0,1 1 0,-1 0 64,6-20-55,0 9-11,-4 10-2,-1 0 0,0 0 0,1-1 1,-1 1-1,0 0 0,1 0 0,-1-1 0,0 1 0,0 0 0,1-1 0,-1 1 0,0 0 0,0-1 0,0 1 0,1 0 0,-1-1 0,0 1 0,0-1 1,0 1-1,0 0 0,0-1 0,0 1 0,0-1 0,0 1 0,0 0 0,0-1 0,0 1 0,0-1 0,0 1 0,0 0 0,0-1 0,0 1 0,-1 0 0,1-1 1,0 1-1,0-1 0,0 1 0,-1 0 0,1-1 0,0 1 0,0 0 0,-1 0 0,1-1 0,0 1 0,-1 0 0,1 0 0,0-1 0,-1 1 0,1 0 1,0 0-1,-1 0 0,1 0 0,0-1 0,-1 1 0,1 0 0,-1 0 0,1 0 0,0 0 0,-1 0 0,0 0 0,7-7 309,-6 6-298,0 1-1,-1-1 1,1 1-1,0-1 1,0 1-1,0-1 0,0 1 1,0-1-1,0 1 1,0-1-1,0 1 1,0-1-1,0 1 0,0-1 1,0 1-1,0-1 1,1 1-1,-1-1 1,0 1-1,0-1 0,0 1 1,1 0-1,-1-1 1,0 1-1,1-1 1,-1 1-1,1-1 1,2-5-3,-2 3 2,0 1-1,1-1 1,-1 1-1,0 0 1,1 0 0,0 0-1,3-4 1,7-8 771,-11 14-784,-1 1 0,0-2 19,-1-1 170,-3 7-64,2-3-119,0 0 0,-1 1 0,1-1 0,0 0 0,-1 0 1,1-1-1,-1 1 0,0 0 0,1-1 0,-5 2 0,-1-2 25,8-6 25,1-3-31,-5 0-118,6-4 74,1 8 19,39-18 112,-41 21-112,-1 1 0,0 0 0,1 0 0,-1 0 0,0-1 0,1 1 0,-1 0 0,0 0 0,1 0 0,-1 0 0,1 0 0,-1 0 0,0 0 0,1 0 0,-1 0 0,0 0 0,1 0 0,-1 0 0,1 0 0,-1 0 0,0 0 0,1 1 0,-1-1 0,0 0 0,1 0 0,-1 0 0,0 0 0,1 1 0,-1-1 0,0 0 0,0 0 0,1 1 0,-1-1 0,0 1 0,7 14 0,-6-12 0,-1-2 2,1-1 0,-1 0 0,0 1 0,0-1 0,1 0 0,-1 0 0,0 1 0,0-1 0,1 0 0,-1 0 0,0 1 0,1-1 0,-1 0-1,0 0 1,1 0 0,-1 0 0,1 0 0,-1 1 0,0-1 0,1 0 0,-1 0 0,0 0 0,1 0 0,-1 0 0,1 0 0,-1 0 0,0 0 0,1 0 0,-1-1 0,0 1 0,1 0-1,-1 0 1,1 0 0,-1 0 0,4-1 10,-4 1-10,0 0-1,0 0 0,0 0 1,1 0-1,-1 0 0,0 0 1,0 0-1,0 0 0,0 0 1,0 1-1,0-1 0,1 0 1,-1 0-1,0 0 0,0 0 1,0 0-1,0 0 0,0 0 1,0 1-1,0-1 0,0 0 1,0 0-1,0 0 0,0 0 1,0 0-1,1 1 0,-1-1 1,0 0-1,0 0 0,0 0 1,0 0-1,0 0 0,0 1 1,0-1-1,0 0 0,0 0 0,-1 0 1,1 0-1,0 0 0,0 1 1,0-1-1,0 0 0,0 0 1,0 0-1,0 0 0,0 7 18,6 23 77,-3-5-16,-2 31-5,3-52-66,-3-4-8,-1 1 0,1-1 0,-1 0 0,1 1 0,-1-1 0,1 1 0,-1-1 0,1 0 0,-1 1 0,1-1 0,-1 1-1,0-1 1,1 1 0,-1 0 0,0-1 0,1 1 0,-1-1 0,0 1 0,0 0 0,0-1 0,1 1 0,-1-1 0,0 1 0,0 0 0,0-1 0,0 1 0,0 0 0,0-1-1,0 2 1,-4 13-12,1 1 0,-2 26 0,4-31-49,-1 13-314,2 40 0,1-53-985,0 1 1,6 21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0"/>
    </inkml:context>
    <inkml:brush xml:id="br0">
      <inkml:brushProperty name="width" value="0.35" units="cm"/>
      <inkml:brushProperty name="height" value="0.35" units="cm"/>
      <inkml:brushProperty name="color" value="#BE3EF2"/>
    </inkml:brush>
  </inkml:definitions>
  <inkml:trace contextRef="#ctx0" brushRef="#br0">0 4 2625,'1'0'0,"1"-3"-224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5"/>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6"/>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7"/>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9:03.698"/>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70"/>
    </inkml:context>
    <inkml:brush xml:id="br0">
      <inkml:brushProperty name="width" value="0.35" units="cm"/>
      <inkml:brushProperty name="height" value="0.35" units="cm"/>
      <inkml:brushProperty name="color" value="#BE3EF2"/>
    </inkml:brush>
  </inkml:definitions>
  <inkml:trace contextRef="#ctx0" brushRef="#br0">66 145 3073,'-5'-1'2174,"4"1"-2179,0 0 1,0 1 0,0-1 0,1 0 0,-1 0 0,0 0 0,0-1 0,0 1 0,0 0 0,0 0 0,1 0 0,-1-1 0,0 1-1,0 0 1,0-1 0,1 1 0,-1 0 0,0-1 0,-1-1 0,2-17 526,1 0-1,0 0 1,6-24-1,-5 30 1112,-7 18-1441,3-5 0,0 12-214,0 0-1,0 0 1,-1 0 0,-5 11-1,1-13 20,7-9 8,-1-1 1,1 1 0,-1 0-1,1 0 1,-1-1 0,1 1 0,-1 0-1,1 0 1,0 0 0,0-1-1,-1 1 1,1 0 0,0 0-1,0 0 1,0 0 0,-1 0 121,1-1-125,0 0 0,0 0 0,0 0 0,0-1 0,0 1 0,0 0 1,0 0-1,0 0 0,0 0 0,-1 0 0,1 0 0,0 0 0,0-1 0,0 1 1,0 0-1,0 0 0,0 0 0,0 0 0,-1 0 0,1 0 0,0 0 1,0 0-1,0 0 0,0 0 0,0 0 0,-1 0 0,1 0 0,0 0 1,0 0-1,0 0 0,0 0 0,0 0 0,-1 0 0,1 0 0,0 0 0,0 0 1,0 0-1,0 0 0,0 0 0,-1 0 0,1 0 0,0 0 0,0 0 1,0 0-1,0 0 0,0 0 0,0 1 0,-1-1 0,1 0 0,0 0 1,0 0-1,0 0 0,0 0 0,0 0 0,0 0 0,0 1 0,-11 15-2,13-19 30,-1 1-1,0 0 1,0 0 0,0-1-1,0 1 1,0-1-1,0 1 1,-1-1-1,1 1 1,-1-1-1,0 1 1,0-5 0,7-46-30,6 28 0,3-2 710,-10 35-588,-1 1-122,-4-8 0,-1-1 0,0 1 0,0-1 0,0 0 0,0 1 0,0-1 0,0 1 0,0-1 0,1 0 0,-1 1 0,0-1 0,0 0 0,0 1 0,1-1 0,-1 0 0,0 0 0,0 1 0,1-1 0,-1 0 0,0 0 0,1 1 0,-1-1 0,0 0 0,1 0 0,-1 0 0,0 1 0,1-1 0,-1 0 0,1 0 0,-1 0 0,0 0 0,1 0 0,-1 0 0,1 0 0,-1 0 0,0 0 0,1 0 0,-1 0 0,0 0 0,1 0 0,-1 0 0,1 0 0,-1-1 0,1 1 0,0 0 1,0-1 0,-1 1-1,1 0 0,-1 0 1,1 0-1,-1-1 1,1 1-1,-1 0 1,1 0-1,0 0 1,-1 0-1,1 0 1,-1 0-1,1 0 1,-1 0-1,1 1 1,-1-1-1,1 0 1,-1 0-1,1 0 1,-1 1-1,1-1 1,-1 0-1,1 0 1,-1 1-1,1-1 1,-1 0-1,1 1 1,-1-1-1,0 1 1,1-1-1,-1 0 1,0 1-1,1-1 1,-1 1-1,0 0 1,7 6 76,-3-3-74,0 0-1,0 0 1,0-1 0,0 0-1,6 4 1,-10-7-1,0 1 0,0-1 0,1 1 0,-1-1 0,0 1 0,0-1 0,0 1 1,0-1-1,1 1 0,-1-1 0,0 1 0,0 0 0,0-1 0,0 1 0,0-1 0,0 1 0,0-1 0,-1 1 0,1-1 0,0 1 1,0-1-1,0 1 0,0-1 0,-1 1 0,1-1 0,0 1 0,-1-1 0,1 1 0,-14 25 112,2-2-48,6-7-136,1 1-1,1 0 1,1 1-1,-1 19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74"/>
    </inkml:context>
    <inkml:brush xml:id="br0">
      <inkml:brushProperty name="width" value="0.35" units="cm"/>
      <inkml:brushProperty name="height" value="0.35" units="cm"/>
      <inkml:brushProperty name="color" value="#BE3EF2"/>
    </inkml:brush>
  </inkml:definitions>
  <inkml:trace contextRef="#ctx0" brushRef="#br0">67 158 3890,'-4'3'583,"3"-2"-437,0 0 0,-1-1-1,1 0 1,0 1 0,0-1 0,-1 1 0,1-1-1,0 0 1,-1 0 0,1 0 0,0 0 0,-1 0 0,1 0-1,-2 0 1,3 0-146,-1 0-1,0 0 1,0 0 0,1 0-1,-1 0 1,0 0-1,0 0 1,1 0 0,-1-1-1,0 1 1,0 0 0,1 0-1,-1-1 1,0 1-1,1 0 1,-1-1 0,0 1-1,1 0 1,-1-1 0,1 1-1,-1-1 1,1 1-1,-1-1 1,1 0 0,-1 1-1,1-1 1,-1 1 0,1-1-1,0 0 1,-1 1-1,1-1 1,0 0 0,0 1-1,-1-1 1,1 0-1,0 0 1,0 1 0,0-1-1,0 0 1,0 0 0,0 1-1,0-1 1,0 0-1,1 0 1,2-4 96,0 1 0,1 0 0,-1 0 0,1 0 0,0 1 0,0-1 0,9-4 0,-12 7-72,1 0-1,0 0 1,0 0 0,-1 0-1,1-1 1,-1 1-1,1 0 1,-1-1-1,1 1 1,-1-1-1,2-2 1,-1 2-18,-2 1 18,0 1 0,1-1 0,-1 1 0,0-1 0,0 1 1,1 0-1,-1-1 0,0 1 0,1-1 0,-1 1 0,0 0 1,1-1-1,-1 1 0,0 0 0,1-1 0,-1 1 0,1 0 1,-1 0-1,1-1 0,-1 1 0,1 0 0,-1 0 0,1 0 1,-1 0-1,1 0 0,-1 0 0,1 0 0,-1 0 0,1 0 1,-1 0-1,1 0 0,-1 0 0,2 0 0,-19-33 1708,17 32-1731,-1 0-1,1 1 1,0-1 0,0 0 0,-1 1 0,1-1 0,-1 0-1,1 1 1,-1-1 0,1 1 0,-1-1 0,1 0 0,-1 1-1,1-1 1,-1 1 0,1 0 0,-1-1 0,0 1 0,1-1-1,-1 1 1,0 0 0,1 0 0,-1-1 0,0 1 0,0 0-1,1 0 1,-1 0 0,0 0 0,0 0 0,-1 0 0,-22 9-9,3-1 126,20-7-71,-8 8 366,5-9-176,2-8-70,5 3-257,-3 5 91,0 0 1,-1 0-1,1 0 1,0 0-1,0 0 1,0 0 0,0 0-1,0 0 1,-1 0-1,1 0 1,0 0-1,0 0 1,0 0-1,0 0 1,0 0-1,0-1 1,-1 1-1,1 0 1,0 0-1,0 0 1,0 0-1,0 0 1,0 0-1,0-1 1,0 1-1,0 0 1,0 0-1,0 0 1,0 0-1,0 0 1,0-1-1,-1 1 1,1 0 0,0 0-1,0 0 1,0 0-1,1 0 1,-1-1-1,0 1 1,0 0-1,0 0 1,0 0-1,0 0 1,0 0-1,0-1 1,0 1-1,0 0 1,0 0-1,0 0 1,0 0-1,0 0 1,0 0-1,1-1 1,-1 1-1,0 0 1,0 0-1,0 0 1,0 0-1,0 0 1,0 0 0,1 0-1,-1 0 1,0 0-1,0 0 1,0 0-1,0 0 1,0-1-1,1 1 1,-1 0-1,0 0-1,2-1 7,0 1 0,0-1 0,0 1 0,0-1 0,0 0 0,-1 0 0,1 0 0,0 0 0,0 0 0,-1-1 0,1 1 0,0 0 0,-1-1 0,0 1 0,3-4 0,0-3 20,-4 7-25,0 1 0,1-1 0,-1 1 0,0-1 0,0 1 0,1-1 0,-1 1 0,0-1 0,1 1-1,-1-1 1,0 1 0,1-1 0,-1 1 0,1 0 0,-1-1 0,0 1 0,1 0 0,-1-1 0,1 1 0,-1 0 0,1-1-1,0 1 1,-1 0 0,1 0 0,-1 0 0,1 0 0,-1 0 0,1 0 0,-1-1 0,1 1 0,0 0 0,-1 1-1,1-1 1,-1 0 0,2 0 0,-1-1-2,-1 1 0,0-1 0,0 1 0,0 0 0,0 0 0,0 0 0,0 0 0,0 0 0,1 0 0,-1 0 0,0 0 0,0 0 0,0 0 0,0-1 0,0 1 0,0 0 0,1 0 0,-1 0 0,0 0 0,0 0 0,0 0 0,0 0 0,0 0 0,0 0 0,1 0 0,-1 0 0,0 0 0,0 0 0,0 0 0,0 0 0,0 0 0,1 0 0,-1 0 0,0 0 0,0 0 0,0 1 0,0-1 0,0 0 0,0 0 0,0 0 0,1 0 0,-1 0 0,0 0 0,0 0 0,0 0 0,0 0 0,0 1 0,0-1 0,0 0 0,0 0 0,0 0 0,0 0 0,0 0 0,0 0 0,1 1 0,-1-1 0,0 0 0,0 0 0,0 0 0,0 0 0,0 1 0,15 9 336,-14-9-331,-1-1 0,1 0 0,-1 1 0,1-1-1,-1 1 1,1-1 0,-1 1 0,1-1 0,-1 1-1,0-1 1,1 1 0,-1-1 0,0 1-1,1-1 1,-1 1 0,0-1 0,0 1 0,0 0-1,1-1 1,-1 1 0,0 0 0,0 0-6,0 0 1,1 1 0,-1-1-1,0 0 1,1 0-1,-1 0 1,1 0 0,-1 0-1,1 0 1,0 0-1,-1 0 1,1 0 0,0-1-1,0 1 1,-1 0-1,1 0 1,0-1-1,0 1 1,0 0 0,0-1-1,0 1 1,1 0-1,-1 0 1,0-1 0,0 1 0,0 0 0,0 0 0,0 0 0,-1 1 0,1-1 0,0 0 0,0 0 0,-1 0 0,1 0 0,-1 1 0,1-1 0,-1 0 0,0 1 0,0-1 0,1 0 0,-1 1 0,0-1 0,0 0 0,0 2 0,-15 22-114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75"/>
    </inkml:context>
    <inkml:brush xml:id="br0">
      <inkml:brushProperty name="width" value="0.35" units="cm"/>
      <inkml:brushProperty name="height" value="0.35" units="cm"/>
      <inkml:brushProperty name="color" value="#BE3EF2"/>
    </inkml:brush>
  </inkml:definitions>
  <inkml:trace contextRef="#ctx0" brushRef="#br0">0 4 2625,'1'0'0,"1"-3"-224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76"/>
    </inkml:context>
    <inkml:brush xml:id="br0">
      <inkml:brushProperty name="width" value="0.35" units="cm"/>
      <inkml:brushProperty name="height" value="0.35" units="cm"/>
      <inkml:brushProperty name="color" value="#BE3EF2"/>
    </inkml:brush>
  </inkml:definitions>
  <inkml:trace contextRef="#ctx0" brushRef="#br0">28 348 2833,'-7'-1'1428,"7"1"-1406,0-15 1508,0 11-1132,1-18-11,2 1 0,4-24-1,-2 18-218,-5 27-154,0-1-1,0 1 1,0 0-1,0-1 1,0 1-1,0 0 0,0-1 1,0 1-1,0 0 1,1-1-1,-1 1 0,0 0 1,0-1-1,0 1 1,0 0-1,1 0 0,-1-1 1,0 1-1,0 0 1,1 0-1,-1-1 0,0 1 1,0 0-1,1 0 1,-1 0-1,0-1 1,1 1-1,-1 0 0,0 0 1,0 0-1,1 0 1,-1 0-1,1 0 0,0-1 179,-3 0-130,-6-8 326,7 7-330,-1 0 0,1 1 0,0-1 0,-1 0 0,1 1 0,-1-1 0,1 1 0,-1 0 0,0-1 0,0 1 0,0 0 0,-2-1 0,4 2-55,0 0 0,0 0-1,-1 0 1,1 0 0,0 0 0,0 0 0,-1-1 0,1 1-1,0 0 1,0 0 0,-1 0 0,1 0 0,0 0 0,0 0-1,0-1 1,-1 1 0,1 0 0,0 0 0,0 0-1,0-1 1,0 1 0,-1 0 0,1 0 0,0-1 0,0 1-1,0 0 1,0 0 0,0-1 0,0 1 0,0 0 0,0 0-1,0-1 1,0 1 0,0 0 0,0 0 0,0-1 0,0 1-1,3-17 162,8-13 51,15-27-71,-29 58-80,1 1 0,-1-1 0,0 0 0,0 0 0,1 0 0,-1-1 0,0 1 0,-4 0 0,7-1-60,0 0 0,0 0 0,0 0 0,0 0 0,0 0 0,0 0 0,0 0 0,0 0 0,0 0 0,0 0 0,0 0 0,0 0 0,0 0 0,0 0 0,0 0 1,0 0-1,0 1 0,0-1 0,0 0 0,0 0 0,0 0 0,0 0 0,0 0 0,0 0 0,0 0 0,0 0 0,0 0 0,0 0 0,0 0 0,2 0-19,-5-2 21,1 1 51,1 1-38,0-1 1,0 1-1,0 0 0,1-1 1,-1 1-1,0-1 1,0 0-1,0 1 0,1-1 1,-1 0-1,0 1 1,1-1-1,-1 0 0,1 0 1,-1 1-1,1-1 1,-1 0-1,1 0 0,0 0 1,-1-1-1,4-3-62,-3 5 42,0 0-1,0 0 1,0 0-1,1 0 1,-1 0-1,0 0 1,0 0-1,0-1 1,0 1-1,1 0 1,-1 0-1,0 0 1,0 0-1,0 0 1,0 0 0,0-1-1,0 1 1,0 0-1,1 0 1,-1 0-1,0 0 1,0-1-1,0 1 1,0 0-1,0 0 1,0 0-1,0 0 1,0-1-1,0 1 1,0 0 0,0 0-1,0 0 1,0-1-1,0 1 1,0 0-1,0 0 1,0 0-1,0 0 1,0-1-1,-1 1 1,1 0-1,0 0 1,0 0-1,0 0 1,0 0 0,0-1-1,4-5 26,6-7 32,-4 8-24,-6 3-37,0 2 8,0 0 1,0 0-1,0-1 0,0 1 1,0 0-1,0-1 0,0 1 0,0 0 1,0-1-1,0 1 0,0 0 0,0-1 1,0 1-1,0 0 0,0-1 0,0 1 1,1 0-1,-1 0 0,0-1 0,0 1 1,0 0-1,0-1 0,1 1 0,-1 0 1,0 0-1,0 0 0,1-1 0,-1 1 1,0 0-1,1 0 0,-1-1-1,1 1 0,-1 0-1,0 0 1,1 0 0,-1 0-1,0 0 1,1-1 0,-1 1-1,0 0 1,1 0 0,-1 0-1,0 0 1,1 0 0,-1 0-1,0 0 1,1 0 0,-1 0 0,0 0-1,1 1 1,-1-1 0,0 0-1,1 0 1,-1 0 0,0 0-1,0 0 1,1 0 0,-1 1-1,0-1 1,1 0 0,-1 0-1,0 1 1,0-1 0,1 0 0,-1 0-1,0 1 1,0-1 0,0 0-1,0 1 1,1-1 0,-1 0-1,0 0 1,0 1 0,0-1-1,0 0 1,0 1 0,0-1-1,0 0 1,0 1 0,0 0 0,0-1-2,0 1 1,0-1 0,0 0-1,1 1 1,-1-1 0,0 1 0,0-1-1,0 0 1,0 1 0,0-1-1,1 1 1,-1-1 0,0 0-1,0 1 1,1-1 0,-1 0 0,0 1-1,1-1 1,-1 0 0,0 1-1,1-1 1,-1 0 0,0 0 0,1 0-1,-1 1 1,1-1 0,-1 0-1,0 0 1,1 0 0,-1 0 0,1 0-1,-1 0 1,0 0 0,1 0-1,-1 0 1,1 0 0,-1 0 0,2 0-1,-2 0 0,0 0 0,0 0 0,1 0 0,-1 0 0,0 0 0,1 0 0,-1 1 0,0-1 0,1 0 0,-1 0 0,0 0 1,1 0-1,-1 0 0,0 0 0,0 1 0,1-1 0,-1 0 0,0 0 0,0 0 0,1 1 0,-1-1 0,0 0 0,0 0 0,0 1 0,0-1 0,1 0 0,-1 1 0,0-1 0,0 0 2,0 1 0,0-1 0,0 0 0,0 0 0,0 0 0,0 0 0,0 0 0,0 1 0,0-1 0,0 0 0,0 0 0,0 0 0,1 0 0,-1 0 0,0 0 0,0 0 0,0 1 0,0-1 0,0 0 0,0 0 0,0 0 0,0 0 0,1 0 0,-1 0 0,0 0 0,0 0 0,0 0 0,0 0 0,0 0 0,0 0-1,1 0 1,-1 0 0,0 0 0,0 0 0,0 0 0,0 0 0,0 0 0,1 0 0,-1 0 0,0 0 0,0 0 0,0 0 0,0 0 0,0 0 0,0 0 0,1 0 0,-1 0 0,0 0-2,1 0 0,-1-1 0,0 1 0,1 0 0,-1 0 0,1 0 0,-1 0 0,0 0 0,1 0 0,-1 0 0,1 0 0,-1 0 0,1 0 0,-1 0 0,0 0 0,1 0 0,-1 0 0,1 1 0,-1-1 0,0 0 0,1 0 0,-1 0 0,0 1 0,1-1 0,-1 0 0,0 0 0,1 1 0,-1-1 0,0 0 0,0 1 0,1-1 0,-1 0 0,0 1 0,0-1 0,1 1 0,-1 2 39,0 1 1,0 0-1,0-1 0,0 1 0,-1-1 0,1 1 0,-1 0 0,-2 6 0,3-11-35,1 0-1,-1 0 0,0-1 1,0 1-1,0 0 0,0 0 1,0 0-1,0 0 0,0 0 1,0 0-1,0 0 0,0 0 1,-1-1-1,1 1 0,0 0 1,-1 0-1,1 0 0,-1 0 1,1 0-1,-1 0 0,1 0 1,-1 1-1,0-1 0,0 0 1,0-1-1,-1-1-4,0 1 1,0-1-1,1 0 0,-1 0 1,1 0-1,0 0 0,0 0 1,0 0-1,0-7 0,2-1 1,-2 10 0,-9 20-96,7-23 96,2 3 0,3 3 0,8 47-4359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77"/>
    </inkml:context>
    <inkml:brush xml:id="br0">
      <inkml:brushProperty name="width" value="0.35" units="cm"/>
      <inkml:brushProperty name="height" value="0.35" units="cm"/>
      <inkml:brushProperty name="color" value="#BE3EF2"/>
    </inkml:brush>
  </inkml:definitions>
  <inkml:trace contextRef="#ctx0" brushRef="#br0">68 432 4962,'-10'-8'1293,"9"7"-1185,1 1 0,-1-1-1,1 0 1,-1 0 0,1 0-1,0 0 1,-1 0 0,1 0 0,0 0-1,0 0 1,0-2 0,-10-17 596,-18 1 520,27 18-1201,1 0 1,0 0-1,0 0 0,0 1 0,0-1 0,0 0 0,0 0 0,0 0 0,0 0 0,0 1 0,0-1 1,1 0-1,-1 0 0,0 0 0,1 1 0,-1-1 0,0 0 0,1 0 0,-1 1 0,1-1 0,0-1 1,15-20 460,-15 20-450,0 1 1,-1-1-1,1 0 0,-1 0 1,1 0-1,-1 0 0,0 0 1,1 0-1,-1 0 0,0 0 1,-1 0-1,1 0 0,0 0 1,-1-2-1,1-21 345,-8 21 579,7 4-946,0 0 0,0 0 0,0 0 0,0 0 0,0-1 0,0 1 0,0 0 0,0-1 0,0 1 0,0-1 0,0 1 0,1-1 0,-1 1 0,0-1 0,0 1 1,0-1-1,1 0 0,-1 0 0,0 1 0,1-1 0,-1 0 0,0 0 0,1 0 0,-1 0 0,1 0 0,-1-1 0,-3-18-128,4 18 116,-1 0 0,0-1 0,0 1 1,1 0-1,-1-1 0,1 1 0,0 0 0,0-1 1,0 1-1,0-1 0,0 1 0,0 0 1,1-1-1,-1 1 0,1 0 0,0-1 1,1-3-1,-1 3 0,0 0 0,0 1 0,0-1 0,-1 0 0,1 1 0,-1-1 0,0-6 0,3-9 0,-1 4 120,-2 8-16,3-1 696,-1-64-800,1 65 0,1 1 0,-1 1 0,1-1 0,1 1 0,-1-1 0,1 1 0,8-6 0,-12 10 6,0-1 0,1 1-1,-1 0 1,1-1 0,-1 1-1,1 0 1,-1 0 0,1 0-1,-1 0 1,1 0 0,-1 0 0,1 1-1,-1-1 1,1 0 0,-1 1-1,0-1 1,3 2 0,17 2 51,-11 2 79,-8-4-114,-1-1 0,1 0-1,-1 1 1,1-1-1,0 0 1,0 0-1,0-1 1,0 1-1,-1 0 1,1-1-1,0 1 1,4 0-1,50 6 60,0 3-81,-43-10 0,-11 1 0,1-1 0,-1 0 0,0 0 0,1 0 0,-1 0 0,0 0 0,1-1 0,-1 1 0,0-1 0,0 1 0,4-2 0,-3 0 0,0 1 0,0 0 0,0-1 0,0 1 0,0 1 0,0-1 0,1 0 0,-1 1 0,0 0 0,0 0 0,1 0 0,-1 0 0,6 1 0,-6 2 10,0 1 1,-1-1 0,1 1-1,0 0 1,-1 0 0,0 0-1,0 0 1,2 7 0,3-12 27,1 0 0,-1 0 1,0 0-1,12-6 1,-7 3-39,1 0 0,0 1 0,0 0 0,0 1 0,0 0 0,0 1 0,18 1 0,-26 0 0,0-1 0,0 0 0,-1 0 0,1 0 0,0 0 0,6-4 0,-7 4 0,0-1 0,0 1 0,0 0 0,0 0 0,0 0 0,0 0 0,0 1 0,0-1 0,0 1 0,6 1 0,9 5 166,8 1 132,74 5-122,-99-12-160,3 1-11,-1-1 0,1 0 0,-1 0 0,1-1 0,-1 1 0,1-1-1,-1 0 1,0 0 0,1-1 0,-1 1 0,0-1 0,7-3 0,-9 3-4,0 1 1,0 0-1,1 0 1,-1 0-1,1 0 0,-1 0 1,1 0-1,-1 1 0,1 0 1,0-1-1,-1 1 1,1 0-1,0 0 0,3 1 1,38 10 37,-2 0-19,-24-6 0,6 2 29,-23-7-48,0 0 0,0 0 0,0 0 0,-1 0 1,1 0-1,0 0 0,0-1 0,0 1 0,0 0 1,0 0-1,0-1 0,0 1 0,0 0 0,-1-1 1,1 1-1,0-1 0,0 1 0,-1-1 0,1 0 0,0 1 1,0-1-1,0-1 0,2 2-1,1-1 0,-1 1 0,1 0 0,-1 0 0,0 0 0,1 1 0,-1-1 0,0 1 0,1 0 0,-1 0 0,4 1 0,-1 0 19,1 0-1,-1 0 1,1-1 0,0 0-1,-1 0 1,1-1 0,0 1-1,-1-2 1,1 1 0,0-1-1,10-2 1,-14 2-6,0 0-1,0 0 0,0 0 1,0 1-1,0-1 0,-1 1 1,1 0-1,0 0 0,0 0 1,0 0-1,0 1 1,0-1-1,0 1 0,0-1 1,0 1-1,0 0 0,-1 0 1,1 1-1,0-1 1,-1 0-1,4 3 0,-5-3-8,0 0-1,1 0 0,-1 0 1,1 0-1,-1 0 0,0-1 1,1 1-1,-1 0 1,1-1-1,0 1 0,-1-1 1,1 0-1,-1 1 0,1-1 1,0 0-1,-1 0 1,1 0-1,1 0 0,33-8 100,-18 3-78,-12 4-25,-1 1 0,0-1 0,0 1 0,1 1 0,6 0 0,-6 0 0,-1-1 0,1 1 0,-1-1 0,10-1 0,47-15 160,-53 12-160,-5 3 0,0-1 0,1 1 0,-1 0 0,0 0 0,1 0 0,-1 0 0,1 1 0,0 0 0,-1 0 0,6 0 0,5 1 16,3 0 275,-15 0-265,0-1-1,0 1 0,0-1 0,0 0 1,0 0-1,0 0 0,-1-1 0,6 0 1,-5 0 0,0 1 0,0-1 1,1 1-1,-1 0 0,0 0 1,0 0-1,1 0 0,5 2 0,1 0 27,-8-1-40,0-1 1,0 0-1,0 1 0,0-1 0,0 1 0,0-1 1,-1 1-1,1 0 0,0 0 0,0 0 0,-1 0 1,1 0-1,2 3 0,4 4 23,3 3-5,-10-8-383,4 9 834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78"/>
    </inkml:context>
    <inkml:brush xml:id="br0">
      <inkml:brushProperty name="width" value="0.35" units="cm"/>
      <inkml:brushProperty name="height" value="0.35" units="cm"/>
      <inkml:brushProperty name="color" value="#FFFFFF"/>
    </inkml:brush>
  </inkml:definitions>
  <inkml:trace contextRef="#ctx0" brushRef="#br0">62 5 2401,'1'-4'392,"-5"9"-112,4-4-220,0-1-1,-1 1 1,1 0-1,-1 0 1,0-1-1,1 1 1,-1-1-1,1 1 1,-1 0-1,0-1 0,0 1 1,1-1-1,-1 1 1,-1-1-1,2 0-34,-1 1 0,1-1 0,0 0 0,0 0 0,-1 0 0,1 0 0,0 0 0,-1 0 0,1 0 0,0 0 0,0 0 0,0 1 0,-1-1 0,1 0 75,-1 1-75,1-1 0,0 0 0,0 0 0,0 1 0,0-1 0,-1 0 0,1 0 0,0 1 0,0-1 0,0 0 0,0 0 0,0 1 0,0-1 0,0 0 0,0 0 0,0 1 0,0-1 0,0 0 0,0 0 0,0 1 0,0-1 0,0 0 0,0 1 0,0-1 0,0 0 0,0 0 0,1 1 0,-1-1 0,0 0 0,0 0 0,0 1 0,1-1 75,-1 0-75,0 1 1,0-1-1,1 0 0,-1 0 0,0 0 0,1 1 0,-1-1 8,1 1 1,0 0 0,-1 0 0,1 0-1,-1 0 1,1 0 0,-1 0 0,0 0 0,1 0-1,-1 0 1,0 0 0,0 0 0,0 0-1,0 0 1,0 0 0,0 2 0,0-3-16,0 1-1,0-1 1,1 0 0,-1 1-1,0-1 1,0 0 0,0 1 0,0-1-1,-1 0 1,1 1 0,0-1-1,0 0 1,0 1 0,0-1 0,0 0-1,0 1 1,0-1 0,-1 0-1,1 1 1,0-1 0,0 0 0,0 0-1,-1 1 1,1-1 0,0 0-1,0 0 1,-1 1 0,1-1-1,0 0 1,-1 0 0,1 0 0,0 0-1,-1 1 1,-8-4 151,8 3-143,0 0 0,0 0 0,0 0 1,0 0-1,0-1 0,0 1 0,0 0 0,0 0 0,0-1 1,0 1-1,0-1 0,0 1 0,0-1 0,1 1 0,-1-1 0,0 0 1,0 1-1,1-1 0,-1 0 0,0 0 0,0-1 0,6 3-26,8 10 55,-12-10-50,0 1 0,0-1 1,0 0-1,0 0 0,0 0 0,0 0 1,0 0-1,0-1 0,0 1 0,1 0 1,-1 0-1,0-1 0,2 1 0,-2-1 1,-1 0 0,1 0 0,-1 0 0,1 0-1,-1 1 1,1-1 0,-1 0 0,1 0-1,-1 0 1,1 0 0,-1 1 0,1-1-1,-1 0 1,1 0 0,-1 1 0,1-1-1,-1 0 1,0 1 0,1-1 0,-1 0-1,0 1 1,1-1 0,-1 2 142,0-2-140,-1 0 5,1 0 1,-1 0-1,1 0 1,-1 0 0,1 0-1,-1 0 1,1 1-1,-1-1 1,1 0 0,-1 0-1,1 1 1,0-1-1,-1 0 1,1 1 0,-1-1-1,1 0 1,0 1-1,-1-1 1,1 1 0,-1 0-14,1-1 0,0 0 0,0 0 0,0 0 0,0 0 0,0 1 0,0-1 0,-1 0 0,1 0 0,0 0 0,0 0 0,0 0 0,0 1 0,-1-1 0,1 0 0,0 0 0,0 0 0,0 0 0,-1 0 0,1 0 0,0 0 0,0 0 0,0 0 0,-1 0 0,1 0 0,0 0 0,0 0 0,0 0 0,-1 0 0,1 0 0,0 0 0,0 0 0,-1 0 0,-2-1 0,6 0 0,-23 20 128,20-19-127,0 0 0,0 0 0,0 0 1,0 0-1,0 0 0,0-1 0,0 1 0,0 0 1,0 0-1,0 0 0,-1 0 0,1 0 1,0 0-1,0 0 0,0 0 0,0 0 0,0 0 1,0 0-1,0 0 0,0 0 0,0 0 0,0 0 1,0-1-1,0 1 0,0 0 0,-1 0 0,1 0 1,0 0-1,0 0 0,0 0 0,0 0 1,0 0-1,0 0 0,0 0 0,0 0 0,0 0 1,0 0-1,-1 0 0,1 0 0,0 0 0,0 0 1,0 0-1,0 0 0,0 1 0,0-1 1,0 0-1,0 0 0,0 0 0,0 0 0,0 0 1,0 0-1,0 0 0,-1 0 0,1 0 0,0 0 1,0 0-1,0 0 0,0 0 0,0 0 0,0 0 1,0 1-1,0-1 0,0 0 0,0 0 1,0 0-1,-2-2 47,1 2-44,0 1 1,0 0-1,0-1 1,-1 1-1,1 0 1,0 0-1,0 0 1,0 0-1,1 0 1,-1 0-1,0 0 1,0 0-1,0 0 1,1 0-1,-1 0 1,0 0-1,1 0 1,-1 1-1,1-1 1,0 0-1,-1 1 1,1-1-1,0 0 1,0 0-1,0 1 1,0-1-1,0 0 1,0 1-1,0-1 1,0 0-1,1 2 1,-1-2-3,0-1 1,0 0-1,0 1 0,0-1 1,0 0-1,0 1 0,0-1 1,0 1-1,0-1 0,0 0 1,0 1-1,0-1 0,0 0 1,0 1-1,0-1 0,0 1 1,0-1-1,-1 0 0,1 1 1,0-1-1,0 0 1,-1 0-1,1 1 0,0-1 1,-1 1-1,1-1-1,0 0 1,0 0-1,0 0 0,-1 0 1,1 0-1,0 1 1,0-1-1,0 0 0,0 0 1,0 0-1,0 0 0,0 0 1,0 1-1,0-1 0,-1 0 1,1 0-1,0 0 1,0 1-1,0-1 0,0 0 1,0 0-1,0 0 0,0 0 1,0 1-1,0-1 0,0 0 1,0 0-1,0 0 1,0 0-1,1 1 0,-1-1 1,0 0-1,0 0 0,0 0 1,0 0-1,0 1 1,0-1-1,0 0 0,0 0 1,0 0-1,1 0 0,-1 0 1,0 1-1,0-1 0,0 0 1,0 0-1,0 0 1,1 0-1,-1 1-1,-1 20 390,2-22-390,-1 0 0,1 0-1,0 0 1,0 0 0,-1 0-1,1 0 1,0 1 0,0-1-1,0 0 1,0 1 0,0-1-1,0 0 1,0 1 0,0-1-1,0 1 1,0 0 0,0-1-1,2 1 1,0-1 7,-1 1 1,0 0-1,0 0 0,0 0 0,0 1 0,0-1 1,0 0-1,0 1 0,0-1 0,0 1 0,0 0 1,0-1-1,0 1 0,0 0 0,0 0 0,0 1 1,-1-1-1,1 0 0,2 2 0,-3-6-369,0 0 0,1 0 0,-1 0 0,-1-1 0,1 1 1,0 0-1,-1-1 0,1-3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1"/>
    </inkml:context>
    <inkml:brush xml:id="br0">
      <inkml:brushProperty name="width" value="0.35" units="cm"/>
      <inkml:brushProperty name="height" value="0.35" units="cm"/>
      <inkml:brushProperty name="color" value="#BE3EF2"/>
    </inkml:brush>
  </inkml:definitions>
  <inkml:trace contextRef="#ctx0" brushRef="#br0">28 348 2833,'-7'-1'1428,"7"1"-1406,0-15 1508,0 11-1132,1-18-11,2 1 0,4-24-1,-2 18-218,-5 27-154,0-1-1,0 1 1,0 0-1,0-1 1,0 1-1,0 0 0,0-1 1,0 1-1,0 0 1,1-1-1,-1 1 0,0 0 1,0-1-1,0 1 1,0 0-1,1 0 0,-1-1 1,0 1-1,0 0 1,1 0-1,-1-1 0,0 1 1,0 0-1,1 0 1,-1 0-1,0-1 1,1 1-1,-1 0 0,0 0 1,0 0-1,1 0 1,-1 0-1,1 0 0,0-1 179,-3 0-130,-6-8 326,7 7-330,-1 0 0,1 1 0,0-1 0,-1 0 0,1 1 0,-1-1 0,1 1 0,-1 0 0,0-1 0,0 1 0,0 0 0,-2-1 0,4 2-55,0 0 0,0 0-1,-1 0 1,1 0 0,0 0 0,0 0 0,-1-1 0,1 1-1,0 0 1,0 0 0,-1 0 0,1 0 0,0 0 0,0 0-1,0-1 1,-1 1 0,1 0 0,0 0 0,0 0-1,0-1 1,0 1 0,-1 0 0,1 0 0,0-1 0,0 1-1,0 0 1,0 0 0,0-1 0,0 1 0,0 0 0,0 0-1,0-1 1,0 1 0,0 0 0,0 0 0,0-1 0,0 1-1,3-17 162,8-13 51,15-27-71,-29 58-80,1 1 0,-1-1 0,0 0 0,0 0 0,1 0 0,-1-1 0,0 1 0,-4 0 0,7-1-60,0 0 0,0 0 0,0 0 0,0 0 0,0 0 0,0 0 0,0 0 0,0 0 0,0 0 0,0 0 0,0 0 0,0 0 0,0 0 0,0 0 0,0 0 1,0 0-1,0 1 0,0-1 0,0 0 0,0 0 0,0 0 0,0 0 0,0 0 0,0 0 0,0 0 0,0 0 0,0 0 0,0 0 0,0 0 0,2 0-19,-5-2 21,1 1 51,1 1-38,0-1 1,0 1-1,0 0 0,1-1 1,-1 1-1,0-1 1,0 0-1,0 1 0,1-1 1,-1 0-1,0 1 1,1-1-1,-1 0 0,1 0 1,-1 1-1,1-1 1,-1 0-1,1 0 0,0 0 1,-1-1-1,4-3-62,-3 5 42,0 0-1,0 0 1,0 0-1,1 0 1,-1 0-1,0 0 1,0 0-1,0-1 1,0 1-1,1 0 1,-1 0-1,0 0 1,0 0-1,0 0 1,0 0 0,0-1-1,0 1 1,0 0-1,1 0 1,-1 0-1,0 0 1,0-1-1,0 1 1,0 0-1,0 0 1,0 0-1,0 0 1,0-1-1,0 1 1,0 0 0,0 0-1,0 0 1,0-1-1,0 1 1,0 0-1,0 0 1,0 0-1,0 0 1,0-1-1,-1 1 1,1 0-1,0 0 1,0 0-1,0 0 1,0 0 0,0-1-1,4-5 26,6-7 32,-4 8-24,-6 3-37,0 2 8,0 0 1,0 0-1,0-1 0,0 1 1,0 0-1,0-1 0,0 1 0,0 0 1,0-1-1,0 1 0,0 0 0,0-1 1,0 1-1,0 0 0,0-1 0,0 1 1,1 0-1,-1 0 0,0-1 0,0 1 1,0 0-1,0-1 0,1 1 0,-1 0 1,0 0-1,0 0 0,1-1 0,-1 1 1,0 0-1,1 0 0,-1-1-1,1 1 0,-1 0-1,0 0 1,1 0 0,-1 0-1,0 0 1,1-1 0,-1 1-1,0 0 1,1 0 0,-1 0-1,0 0 1,1 0 0,-1 0-1,0 0 1,1 0 0,-1 0 0,0 0-1,1 1 1,-1-1 0,0 0-1,1 0 1,-1 0 0,0 0-1,0 0 1,1 0 0,-1 1-1,0-1 1,1 0 0,-1 0-1,0 1 1,0-1 0,1 0 0,-1 0-1,0 1 1,0-1 0,0 0-1,0 1 1,1-1 0,-1 0-1,0 0 1,0 1 0,0-1-1,0 0 1,0 1 0,0-1-1,0 0 1,0 1 0,0 0 0,0-1-2,0 1 1,0-1 0,0 0-1,1 1 1,-1-1 0,0 1 0,0-1-1,0 0 1,0 1 0,0-1-1,1 1 1,-1-1 0,0 0-1,0 1 1,1-1 0,-1 0 0,0 1-1,1-1 1,-1 0 0,0 1-1,1-1 1,-1 0 0,0 0 0,1 0-1,-1 1 1,1-1 0,-1 0-1,0 0 1,1 0 0,-1 0 0,1 0-1,-1 0 1,0 0 0,1 0-1,-1 0 1,1 0 0,-1 0 0,2 0-1,-2 0 0,0 0 0,0 0 0,1 0 0,-1 0 0,0 0 0,1 0 0,-1 1 0,0-1 0,1 0 0,-1 0 0,0 0 1,1 0-1,-1 0 0,0 0 0,0 1 0,1-1 0,-1 0 0,0 0 0,0 0 0,1 1 0,-1-1 0,0 0 0,0 0 0,0 1 0,0-1 0,1 0 0,-1 1 0,0-1 0,0 0 2,0 1 0,0-1 0,0 0 0,0 0 0,0 0 0,0 0 0,0 0 0,0 1 0,0-1 0,0 0 0,0 0 0,0 0 0,1 0 0,-1 0 0,0 0 0,0 0 0,0 1 0,0-1 0,0 0 0,0 0 0,0 0 0,0 0 0,1 0 0,-1 0 0,0 0 0,0 0 0,0 0 0,0 0 0,0 0 0,0 0-1,1 0 1,-1 0 0,0 0 0,0 0 0,0 0 0,0 0 0,0 0 0,1 0 0,-1 0 0,0 0 0,0 0 0,0 0 0,0 0 0,0 0 0,0 0 0,1 0 0,-1 0 0,0 0-2,1 0 0,-1-1 0,0 1 0,1 0 0,-1 0 0,1 0 0,-1 0 0,0 0 0,1 0 0,-1 0 0,1 0 0,-1 0 0,1 0 0,-1 0 0,0 0 0,1 0 0,-1 0 0,1 1 0,-1-1 0,0 0 0,1 0 0,-1 0 0,0 1 0,1-1 0,-1 0 0,0 0 0,1 1 0,-1-1 0,0 0 0,0 1 0,1-1 0,-1 0 0,0 1 0,0-1 0,1 1 0,-1 2 39,0 1 1,0 0-1,0-1 0,0 1 0,-1-1 0,1 1 0,-1 0 0,-2 6 0,3-11-35,1 0-1,-1 0 0,0-1 1,0 1-1,0 0 0,0 0 1,0 0-1,0 0 0,0 0 1,0 0-1,0 0 0,0 0 1,-1-1-1,1 1 0,0 0 1,-1 0-1,1 0 0,-1 0 1,1 0-1,-1 0 0,1 0 1,-1 1-1,0-1 0,0 0 1,0-1-1,-1-1-4,0 1 1,0-1-1,1 0 0,-1 0 1,1 0-1,0 0 0,0 0 1,0 0-1,0-7 0,2-1 1,-2 10 0,-9 20-96,7-23 96,2 3 0,3 3 0,8 47-4359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79"/>
    </inkml:context>
    <inkml:brush xml:id="br0">
      <inkml:brushProperty name="width" value="0.35" units="cm"/>
      <inkml:brushProperty name="height" value="0.35" units="cm"/>
      <inkml:brushProperty name="color" value="#FFFFFF"/>
    </inkml:brush>
  </inkml:definitions>
  <inkml:trace contextRef="#ctx0" brushRef="#br0">139 132 2833,'0'-12'657,"-2"-3"-625,2 14 3,0 0 1,-1 1-1,1-1 1,0 0-1,0 0 1,-1 0 0,1 0-1,0 0 1,-1 0-1,1 0 1,-1 0-1,1 0 1,-1 1 0,1-1-1,-1 0 1,0 0-1,1 1 1,-2-2 0,-3-2 56,-4-7 30,9 10-112,0 1 1,-1-1 0,1 1-1,0-1 1,-1 0 0,1 1 0,-1-1-1,1 1 1,-1 0 0,1-1 0,-1 1-1,0-1 1,1 1 0,-1 0-1,1-1 1,-1 1 0,0 0 0,1 0-1,-2-1 1,-15-3 65,-17-7 155,29-3-35,2 9 107,3 5-289,0-1-1,-1 1 1,1 0 0,0 0 0,-1 0-1,1-1 1,0 1 0,-1 0 0,1 0-1,0 0 1,-1 0 0,1 0 0,0 0-1,-1 0 1,1 0 0,0 0 0,-1 0-1,1 0 1,0 0 0,-1 0 0,1 0-1,0 0 1,-1 0 0,1 1-1,0-1 1,-1 0 0,1 0 0,-2 1 0,1-1 0,0 0-1,0 1 1,0-1 0,0 0 0,0 0 0,0 0 0,0 0 0,0 0 0,-1 0 0,1 0-1,0-1 1,0 1 0,0 0 0,0 0 0,0-1 0,-2 0 0,1-3-11,2 4 0,0-1 1,0 1-1,0 0 1,-1-1-1,1 1 1,0-1-1,0 1 0,0 0 1,-1 0-1,1-1 1,0 1-1,0 0 1,-1-1-1,1 1 1,0 0-1,-1 0 0,1-1 1,0 1-1,-1 0 1,1 0-1,0 0 1,-1 0-1,1 0 0,0-1 1,-1 1-1,1 0 1,0 0-1,-1 0 1,1 0-1,-1 0 1,1 0-1,0 0 0,-1 0 1,15 1 507,-10-11-115,-3 9-392,0 1 1,-1 0-1,1-1 0,0 1 1,0 0-1,0 0 1,-1 0-1,1 0 0,0 0 1,0 0-1,0 0 0,0 0 1,-1 0-1,1 0 1,0 0-1,0 0 0,0 1 1,-1-1-1,1 0 0,0 1 1,0-1-1,0 1 1,19 8 51,-17-8-100,0 0 1,-1 0-1,1-1 0,0 0 0,0 1 0,-1-1 0,1 0 0,0 0 0,0-1 1,-1 1-1,1-1 0,0 1 0,2-2 0,0 1-114,-1 0-1,0 0 1,0-1 0,0 0-1,0 0 1,0 0 0,6-4-1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0"/>
    </inkml:context>
    <inkml:brush xml:id="br0">
      <inkml:brushProperty name="width" value="0.35" units="cm"/>
      <inkml:brushProperty name="height" value="0.35" units="cm"/>
      <inkml:brushProperty name="color" value="#FFFFFF"/>
    </inkml:brush>
  </inkml:definitions>
  <inkml:trace contextRef="#ctx0" brushRef="#br0">5 104 2833,'-1'1'21,"1"-1"0,0 1 0,-1-1 0,1 1 0,-1-1 0,1 1 0,0 0 0,-1-1 0,1 1 0,0-1 0,0 1 0,0 0 0,-1-1 0,1 1 0,0 0 0,0-1 0,0 1 0,0 0 0,0 0 0,0-1 0,0 1 0,0 0 0,1-1 0,-1 1 0,2 6 764,-1-7-729,1 0 0,-1 0 0,0-1 0,1 1-1,-1 0 1,0-1 0,1 1 0,-1 0 0,0-1 0,0 1-1,0-1 1,1 0 0,-1 1 0,0-1 0,0 0-1,0 0 1,0 0 0,0 0 0,0 0 0,0 0 0,-1 0-1,1 0 1,0 0 0,0 0 0,-1 0 0,2-3 0,-2 1-39,1 0 0,-1 0 0,1 0 1,-1 0-1,0 0 0,0 0 0,0 0 1,-1 0-1,0-3 0,-1-19 83,2 22-236,0 1 0,1-1 0,-1 0 0,0 0 0,1 0 0,0 1 0,0-1 0,0 0 1,0 1-1,0-1 0,0 1 0,0-1 0,1 1 0,0-1 0,-1 1 0,4-4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1"/>
    </inkml:context>
    <inkml:brush xml:id="br0">
      <inkml:brushProperty name="width" value="0.35" units="cm"/>
      <inkml:brushProperty name="height" value="0.35" units="cm"/>
      <inkml:brushProperty name="color" value="#FFFFFF"/>
    </inkml:brush>
  </inkml:definitions>
  <inkml:trace contextRef="#ctx0" brushRef="#br0">53 29 3890,'-2'-2'931,"0"1"-909,1 0 1,-1-1-1,1 1 1,0 0-1,-1 0 1,0 0-1,1 0 1,-1 0-1,0 1 1,1-1-1,-1 1 1,0-1-1,-3 0 1,3 2 40,1-1 1,0 1 0,-1 0-1,1 0 1,0 0 0,0 0-1,0 0 1,0 0 0,0 0-1,0 1 1,0-1 0,0 0 0,0 0-1,0 1 1,1-1 0,-1 1-1,0-1 1,0 2 0,1-1-24,-1 0 0,0 0 0,1-1 0,-1 1 0,1 0 0,-1 0 0,1 0 0,0 0 1,0 0-1,0 0 0,0 0 0,0 0 0,0 0 0,1 2 0,0-4-29,-1 0 0,1 0 0,0 0 0,0 0 0,0 0 0,-1-1 1,1 1-1,0 0 0,0-1 0,-1 1 0,1 0 0,0-1 0,0 1 0,-1-1 0,1 1 0,0-1 0,-1 1 0,1-1 0,-1 1 0,2-2 0,15-16 221,-12 2-66,-5 15-152,0-1 1,0 1 0,0 0-1,0 0 1,0 0-1,0 0 1,1 0-1,-1 0 1,0 0 0,1 0-1,-1 0 1,1 0-1,-1 0 1,1 0-1,-1 0 1,1 0 0,-1 0-1,1 1 1,0-1-1,0 0 1,-1 0-1,1 1 1,0-1-1,0 0 1,2 0 0,-3 1-15,0 0 1,1 1 0,-1-1 0,0 0-1,1 0 1,-1 1 0,0-1 0,0 0-1,1 1 1,-1-1 0,0 1-1,0-1 1,0 0 0,0 1 0,1-1-1,-1 1 1,0-1 0,0 0 0,0 1-1,0-1 1,0 1 0,0-1 0,0 0-1,0 1 1,0-1 0,0 1 0,0-1-1,0 1 1,0-1 0,-1 0-1,1 1 1,0-1 0,0 1 0,0-1-1,-1 0 1,1 1 0,-8 22 77,6-20-42,-5 12 208,5-12-242,0 0-1,1 1 1,-1-1-1,1 0 1,0 0 0,0 1-1,0-1 1,0 1-1,0-1 1,1 4-1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2"/>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3"/>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4"/>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5"/>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6"/>
    </inkml:context>
    <inkml:brush xml:id="br0">
      <inkml:brushProperty name="width" value="0.35" units="cm"/>
      <inkml:brushProperty name="height" value="0.35" units="cm"/>
      <inkml:brushProperty name="color" value="#FFFFFF"/>
    </inkml:brush>
  </inkml:definitions>
  <inkml:trace contextRef="#ctx0" brushRef="#br0">59 23 3073,'0'0'379,"-15"-22"275,11 24-436,1 0 1,0 0 0,-1 0-1,1 1 1,0-1-1,0 1 1,0 0-1,1 0 1,-1 0-1,1 0 1,-1 1 0,-2 5-1,5-8-216,0 0 0,-1 0 0,1 0-1,0-1 1,-1 1-1,1 0 1,0 0 0,0 0-1,0 0 1,0 0-1,0 0 1,0 0 0,0 0-1,0-1 1,0 1-1,1 0 1,0 2 117,20 20 1015,-14-19-1067,1 1 140,-8-5-203,0 0-1,0 0 1,0 1-1,1-1 1,-1 0-1,0 0 1,0 0-1,0 0 1,0 0-1,0 0 1,0 1-1,0-1 1,0 0-1,0 0 1,0 0-1,0 0 1,0 1-1,0-1 1,0 0-1,0 0 1,0 0-1,0 0 1,0 1-1,0-1 1,0 0-1,0 0 1,0 0-1,0 0 1,0 0-1,0 1 1,0-1-1,0 0 1,0 0-1,0 0 1,0 0-1,0 0 1,-1 1-1,1-1 1,0 0-1,0 0 1,0 0-1,3 33 232,-3-32-237,-1 0 0,1 0 0,0 0 0,0 1 0,0-1-1,0 0 1,1 0 0,-1 0 0,0 0 0,0 1 0,1-1 0,-1 0 0,1 0 0,-1 0-1,1 0 1,-1 0 0,1 0 0,0 0 0,-1 0 0,1 0 0,0 0 0,1 0-1,-1 0-3,1-1 0,0 1-1,0-1 1,-1 1-1,1-1 1,0 0 0,0 0-1,0 0 1,-1 0-1,4 0 1,7-1-3,-11 6 412,-1-5-403,0 0-1,0 0 1,0 0 0,0 0 0,0 0 0,0 0 0,0 0 0,0 0 0,0 0 0,0 0 0,0 0 0,0 0 0,0 0 0,0 0 0,0 0 0,0 0-1,0 0 1,1 0 0,-1 0 0,0 0 0,0 0 0,0 0 0,0 0 0,0 0 0,0 0 0,0 0 0,0 0 0,0 0 0,0 0 0,0 0-1,0 0 1,0 0 0,0 0 0,0 1 0,4-50 112,-3 46-112,0 0 0,0 1 0,0-1 0,0 1 0,1-1 0,0 1 0,-1-1 0,4-2 0,-4 4 0,1-1 0,-1 0 0,0 1 0,1-1 0,-1 0 0,0 0 0,0 0 0,0 0 0,0 0 0,-1 0 0,1 0 0,0-4 0,-1 10 38,0 2 144,7-11-66,-4 3-70,-4 5 62,1-2-95,-1 0 0,1 0 0,-1 0 0,1 0 1,0 0-1,-1 0 0,1 0 0,0 0 0,0 0 0,0 0 0,0 0 0,0 0 1,0 0-1,0 0 0,0 0 0,0 0 0,0 0 0,1 0 0,-1 2 1,2 0 1,-1-1 0,0 1 0,0 1 0,0-1 0,0 0 0,0 0 0,-1 0 1,1 0-1,-1 0 0,0 1 0,0-1 0,0 0 0,-1 0 0,1 0 0,-1 1 0,1-1 1,-3 5-1,2-7-3,0 0 1,1 0-1,-1 0 1,0 0 0,0 0-1,0-1 1,0 1-1,0 0 1,0-1 0,0 1-1,0-1 1,0 1-1,0-1 1,0 1-1,0-1 1,-1 0 0,1 1-1,0-1 1,0 0-1,0 0 1,-2 0 0,1 0-11,1 0 0,-1 0 0,1 1 0,-1-1 0,1 0 0,-1 1 0,1-1 0,-1 1 0,1-1 1,0 1-1,-1 0 0,-1 1 0,1 0 11,0 1 1,0-1-1,0 0 1,0 1-1,1-1 0,-1 1 1,1 0-1,-1 2 1,-13 19-23,10-17 9,5-6 0,-1 0 0,1-1 0,-1 1 0,0 0 0,1 0 0,-1 0 0,0-1 0,1 1 0,-1 0 0,0-1 0,0 1 0,0-1 0,1 1 0,-1-1 0,0 1 0,0-1 0,0 0 0,0 1 0,0-1 0,0 0 0,0 0 0,-2 1 0,0-1-155,5 0 134,-2 0-11,1-1 0,-1 1 0,0 0-1,1 0 1,-1 0 0,0-1 0,0 1 0,1 0-33,-1-1 33,0 1 0,1 0 0,-1-1-1,0 1 1,0 0 0,0-1 0,0 1-1,1 0 1,-1-1 0,0 1 0,0 0 0,0-1-1,0 1 1,0 0 0,0-1 0,0 1 0,0-1-1,0 1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36.087"/>
    </inkml:context>
    <inkml:brush xml:id="br0">
      <inkml:brushProperty name="width" value="0.35" units="cm"/>
      <inkml:brushProperty name="height" value="0.35" units="cm"/>
      <inkml:brushProperty name="color" value="#BE3EF2"/>
    </inkml:brush>
  </inkml:definitions>
  <inkml:trace contextRef="#ctx0" brushRef="#br0">7 425 3490,'0'-13'-19,"0"1"0,1-1 1,1 1-1,0-1 0,1 1 1,0-1-1,0 1 0,2 0 1,1-47 3587,-7 59-3472,1-1 0,-1 1 0,0 0 0,0-1 0,0 1 0,0 0 0,0 0 0,1 0 0,-1 0 0,0 0 0,0 0 0,0 0 0,-1 0 0,1 0-68,1 0 0,-1 0 0,1 1 0,-1-1 0,1 0 0,-1 0 0,0 1 0,1-1 0,-1 1 0,1-1 0,-1 0 0,1 1 0,-1-1 0,1 1 0,0-1 0,-1 1-1,1-1 1,0 1 0,-1 0 0,1-1 0,0 1 0,0-1 0,-1 1 0,1 0 0,0-1 0,0 1 0,0-1 0,0 1 0,0 0 0,0-1 0,0 1 0,0 1 0,0-1-32,0 0 0,0 0 0,0 1 0,-1-1 0,1 0 0,0 0 0,0 0 0,-1 1 0,1-1-1,-1 0 1,1 0 0,-1 0 0,0 0 0,1 0 0,-2 1 0,5-44 137,6 6-28,-9 35 37,-1 0-113,1-1 0,0 0-1,0 1 1,1-1 0,-1 0-1,0 1 1,1-1 0,-1 1-1,0-1 1,1 1 0,0-1-1,-1 1 1,1-1 0,0 1-1,0-1 1,0 1 0,0 0-1,0 0 1,1-2 0,-2 3-23,0 0 0,0 0 0,0-1 0,0 1 0,0 0 0,0 0 0,0-1 0,0 1 0,0 0 0,0 0 0,0-1 0,0 1 0,0 0 0,0 0 0,0-1 1,0 1-1,0 0 0,0 0 0,0-1 0,-1 1 0,1 0 0,0 0 0,0 0 0,0-1 0,0 1 0,0 0 0,-1 0 0,1 0 0,0 0 0,0 0 0,0-1 0,-1 1 0,1 0 0,0 0 1,0 0-1,-1 0 0,1 0 0,-1-2 208,2 1-204,-1 0 0,1 0 1,-1-1-1,1 1 1,-1 0-1,1 0 0,-1 0 1,1 0-1,-1 0 1,0 0-1,0-1 0,0 1 1,0 0-1,0 0 1,0 0-1,0-1 1,0 0-1,0 1-4,0 1 0,0 0 0,-1-1 0,1 1 0,0-1 0,0 1 0,-1-1 0,1 1-1,0 0 1,-1-1 0,1 1 0,0 0 0,-1-1 0,1 1 0,0 0 0,-1-1 0,1 1 0,-1 0 0,1 0 0,-1 0 0,1-1 0,0 1 0,-1 0 0,1 0 0,-1 0 0,1 0 0,-1 0-1,1 0 1,-1 0 0,1 0 0,-1 0 0,1 0 0,-1 0 0,1 0 0,-1 0 0,1 0 0,-1 1 0,1-1 0,0 0 0,-1 0 0,1 0 0,-1 1 0,1-1 0,-1 0 0,1 0-1,0 1 1,-1-1 0,1 1 0,0-1 0,-1 0 0,1 1 0,-1 0 64,6-20-55,0 9-11,-4 10-2,-1 0 0,0 0 0,1-1 1,-1 1-1,0 0 0,1 0 0,-1-1 0,0 1 0,0 0 0,1-1 0,-1 1 0,0 0 0,0-1 0,0 1 0,1 0 0,-1-1 0,0 1 0,0-1 1,0 1-1,0 0 0,0-1 0,0 1 0,0-1 0,0 1 0,0 0 0,0-1 0,0 1 0,0-1 0,0 1 0,0 0 0,0-1 0,0 1 0,-1 0 0,1-1 1,0 1-1,0-1 0,0 1 0,-1 0 0,1-1 0,0 1 0,0 0 0,-1 0 0,1-1 0,0 1 0,-1 0 0,1 0 0,0-1 0,-1 1 0,1 0 1,0 0-1,-1 0 0,1 0 0,0-1 0,-1 1 0,1 0 0,-1 0 0,1 0 0,0 0 0,-1 0 0,0 0 0,7-7 309,-6 6-298,0 1-1,-1-1 1,1 1-1,0-1 1,0 1-1,0-1 0,0 1 1,0-1-1,0 1 1,0-1-1,0 1 1,0-1-1,0 1 0,0-1 1,0 1-1,0-1 1,1 1-1,-1-1 1,0 1-1,0-1 0,0 1 1,1 0-1,-1-1 1,0 1-1,1-1 1,-1 1-1,1-1 1,2-5-3,-2 3 2,0 1-1,1-1 1,-1 1-1,0 0 1,1 0 0,0 0-1,3-4 1,7-8 771,-11 14-784,-1 1 0,0-2 19,-1-1 170,-3 7-64,2-3-119,0 0 0,-1 1 0,1-1 0,0 0 0,-1 0 1,1-1-1,-1 1 0,0 0 0,1-1 0,-5 2 0,-1-2 25,8-6 25,1-3-31,-5 0-118,6-4 74,1 8 19,39-18 112,-41 21-112,-1 1 0,0 0 0,1 0 0,-1 0 0,0-1 0,1 1 0,-1 0 0,0 0 0,1 0 0,-1 0 0,1 0 0,-1 0 0,0 0 0,1 0 0,-1 0 0,0 0 0,1 0 0,-1 0 0,1 0 0,-1 0 0,0 0 0,1 1 0,-1-1 0,0 0 0,1 0 0,-1 0 0,0 0 0,1 1 0,-1-1 0,0 0 0,0 0 0,1 1 0,-1-1 0,0 1 0,7 14 0,-6-12 0,-1-2 2,1-1 0,-1 0 0,0 1 0,0-1 0,1 0 0,-1 0 0,0 1 0,0-1 0,1 0 0,-1 0 0,0 1 0,1-1 0,-1 0-1,0 0 1,1 0 0,-1 0 0,1 0 0,-1 1 0,0-1 0,1 0 0,-1 0 0,0 0 0,1 0 0,-1 0 0,1 0 0,-1 0 0,0 0 0,1 0 0,-1-1 0,0 1 0,1 0-1,-1 0 1,1 0 0,-1 0 0,4-1 10,-4 1-10,0 0-1,0 0 0,0 0 1,1 0-1,-1 0 0,0 0 1,0 0-1,0 0 0,0 0 1,0 1-1,0-1 0,1 0 1,-1 0-1,0 0 0,0 0 1,0 0-1,0 0 0,0 0 1,0 1-1,0-1 0,0 0 1,0 0-1,0 0 0,0 0 1,0 0-1,1 1 0,-1-1 1,0 0-1,0 0 0,0 0 1,0 0-1,0 0 0,0 1 1,0-1-1,0 0 0,0 0 0,-1 0 1,1 0-1,0 0 0,0 1 1,0-1-1,0 0 0,0 0 1,0 0-1,0 0 0,0 7 18,6 23 77,-3-5-16,-2 31-5,3-52-66,-3-4-8,-1 1 0,1-1 0,-1 0 0,1 1 0,-1-1 0,1 1 0,-1-1 0,1 0 0,-1 1 0,1-1 0,-1 1-1,0-1 1,1 1 0,-1 0 0,0-1 0,1 1 0,-1-1 0,0 1 0,0 0 0,0-1 0,1 1 0,-1-1 0,0 1 0,0 0 0,0-1 0,0 1 0,0 0 0,0-1-1,0 2 1,-4 13-12,1 1 0,-2 26 0,4-31-49,-1 13-314,2 40 0,1-53-985,0 1 1,6 21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45"/>
    </inkml:context>
    <inkml:brush xml:id="br0">
      <inkml:brushProperty name="width" value="0.35" units="cm"/>
      <inkml:brushProperty name="height" value="0.35" units="cm"/>
      <inkml:brushProperty name="color" value="#BE3EF2"/>
    </inkml:brush>
  </inkml:definitions>
  <inkml:trace contextRef="#ctx0" brushRef="#br0">66 145 3073,'-5'-1'2174,"4"1"-2179,0 0 1,0 1 0,0-1 0,1 0 0,-1 0 0,0 0 0,0-1 0,0 1 0,0 0 0,0 0 0,1 0 0,-1-1 0,0 1-1,0 0 1,0-1 0,1 1 0,-1 0 0,0-1 0,-1-1 0,2-17 526,1 0-1,0 0 1,6-24-1,-5 30 1112,-7 18-1441,3-5 0,0 12-214,0 0-1,0 0 1,-1 0 0,-5 11-1,1-13 20,7-9 8,-1-1 1,1 1 0,-1 0-1,1 0 1,-1-1 0,1 1 0,-1 0-1,1 0 1,0 0 0,0-1-1,-1 1 1,1 0 0,0 0-1,0 0 1,0 0 0,-1 0 121,1-1-125,0 0 0,0 0 0,0 0 0,0-1 0,0 1 0,0 0 1,0 0-1,0 0 0,0 0 0,-1 0 0,1 0 0,0 0 0,0-1 0,0 1 1,0 0-1,0 0 0,0 0 0,0 0 0,-1 0 0,1 0 0,0 0 1,0 0-1,0 0 0,0 0 0,0 0 0,-1 0 0,1 0 0,0 0 1,0 0-1,0 0 0,0 0 0,0 0 0,-1 0 0,1 0 0,0 0 0,0 0 1,0 0-1,0 0 0,0 0 0,-1 0 0,1 0 0,0 0 0,0 0 1,0 0-1,0 0 0,0 0 0,0 1 0,-1-1 0,1 0 0,0 0 1,0 0-1,0 0 0,0 0 0,0 0 0,0 0 0,0 1 0,-11 15-2,13-19 30,-1 1-1,0 0 1,0 0 0,0-1-1,0 1 1,0-1-1,0 1 1,-1-1-1,1 1 1,-1-1-1,0 1 1,0-5 0,7-46-30,6 28 0,3-2 710,-10 35-588,-1 1-122,-4-8 0,-1-1 0,0 1 0,0-1 0,0 0 0,0 1 0,0-1 0,0 1 0,0-1 0,1 0 0,-1 1 0,0-1 0,0 0 0,0 1 0,1-1 0,-1 0 0,0 0 0,0 1 0,1-1 0,-1 0 0,0 0 0,1 1 0,-1-1 0,0 0 0,1 0 0,-1 0 0,0 1 0,1-1 0,-1 0 0,1 0 0,-1 0 0,0 0 0,1 0 0,-1 0 0,1 0 0,-1 0 0,0 0 0,1 0 0,-1 0 0,0 0 0,1 0 0,-1 0 0,1 0 0,-1-1 0,1 1 0,0 0 1,0-1 0,-1 1-1,1 0 0,-1 0 1,1 0-1,-1-1 1,1 1-1,-1 0 1,1 0-1,0 0 1,-1 0-1,1 0 1,-1 0-1,1 0 1,-1 0-1,1 1 1,-1-1-1,1 0 1,-1 0-1,1 0 1,-1 1-1,1-1 1,-1 0-1,1 0 1,-1 1-1,1-1 1,-1 0-1,1 1 1,-1-1-1,0 1 1,1-1-1,-1 0 1,0 1-1,1-1 1,-1 1-1,0 0 1,7 6 76,-3-3-74,0 0-1,0 0 1,0-1 0,0 0-1,6 4 1,-10-7-1,0 1 0,0-1 0,1 1 0,-1-1 0,0 1 0,0-1 0,0 1 1,0-1-1,1 1 0,-1-1 0,0 1 0,0 0 0,0-1 0,0 1 0,0-1 0,0 1 0,0-1 0,-1 1 0,1-1 0,0 1 1,0-1-1,0 1 0,0-1 0,-1 1 0,1-1 0,0 1 0,-1-1 0,1 1 0,-14 25 112,2-2-48,6-7-136,1 1-1,1 0 1,1 1-1,-1 19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2"/>
    </inkml:context>
    <inkml:brush xml:id="br0">
      <inkml:brushProperty name="width" value="0.35" units="cm"/>
      <inkml:brushProperty name="height" value="0.35" units="cm"/>
      <inkml:brushProperty name="color" value="#BE3EF2"/>
    </inkml:brush>
  </inkml:definitions>
  <inkml:trace contextRef="#ctx0" brushRef="#br0">68 432 4962,'-10'-8'1293,"9"7"-1185,1 1 0,-1-1-1,1 0 1,-1 0 0,1 0-1,0 0 1,-1 0 0,1 0 0,0 0-1,0 0 1,0-2 0,-10-17 596,-18 1 520,27 18-1201,1 0 1,0 0-1,0 0 0,0 1 0,0-1 0,0 0 0,0 0 0,0 0 0,0 0 0,0 1 0,0-1 1,1 0-1,-1 0 0,0 0 0,1 1 0,-1-1 0,0 0 0,1 0 0,-1 1 0,1-1 0,0-1 1,15-20 460,-15 20-450,0 1 1,-1-1-1,1 0 0,-1 0 1,1 0-1,-1 0 0,0 0 1,1 0-1,-1 0 0,0 0 1,-1 0-1,1 0 0,0 0 1,-1-2-1,1-21 345,-8 21 579,7 4-946,0 0 0,0 0 0,0 0 0,0 0 0,0-1 0,0 1 0,0 0 0,0-1 0,0 1 0,0-1 0,0 1 0,1-1 0,-1 1 0,0-1 0,0 1 1,0-1-1,1 0 0,-1 0 0,0 1 0,1-1 0,-1 0 0,0 0 0,1 0 0,-1 0 0,1 0 0,-1-1 0,-3-18-128,4 18 116,-1 0 0,0-1 0,0 1 1,1 0-1,-1-1 0,1 1 0,0 0 0,0-1 1,0 1-1,0-1 0,0 1 0,0 0 1,1-1-1,-1 1 0,1 0 0,0-1 1,1-3-1,-1 3 0,0 0 0,0 1 0,0-1 0,-1 0 0,1 1 0,-1-1 0,0-6 0,3-9 0,-1 4 120,-2 8-16,3-1 696,-1-64-800,1 65 0,1 1 0,-1 1 0,1-1 0,1 1 0,-1-1 0,1 1 0,8-6 0,-12 10 6,0-1 0,1 1-1,-1 0 1,1-1 0,-1 1-1,1 0 1,-1 0 0,1 0-1,-1 0 1,1 0 0,-1 0 0,1 1-1,-1-1 1,1 0 0,-1 1-1,0-1 1,3 2 0,17 2 51,-11 2 79,-8-4-114,-1-1 0,1 0-1,-1 1 1,1-1-1,0 0 1,0 0-1,0-1 1,0 1-1,-1 0 1,1-1-1,0 1 1,4 0-1,50 6 60,0 3-81,-43-10 0,-11 1 0,1-1 0,-1 0 0,0 0 0,1 0 0,-1 0 0,0 0 0,1-1 0,-1 1 0,0-1 0,0 1 0,4-2 0,-3 0 0,0 1 0,0 0 0,0-1 0,0 1 0,0 1 0,0-1 0,1 0 0,-1 1 0,0 0 0,0 0 0,1 0 0,-1 0 0,6 1 0,-6 2 10,0 1 1,-1-1 0,1 1-1,0 0 1,-1 0 0,0 0-1,0 0 1,2 7 0,3-12 27,1 0 0,-1 0 1,0 0-1,12-6 1,-7 3-39,1 0 0,0 1 0,0 0 0,0 1 0,0 0 0,0 1 0,18 1 0,-26 0 0,0-1 0,0 0 0,-1 0 0,1 0 0,0 0 0,6-4 0,-7 4 0,0-1 0,0 1 0,0 0 0,0 0 0,0 0 0,0 0 0,0 1 0,0-1 0,0 1 0,6 1 0,9 5 166,8 1 132,74 5-122,-99-12-160,3 1-11,-1-1 0,1 0 0,-1 0 0,1-1 0,-1 1 0,1-1-1,-1 0 1,0 0 0,1-1 0,-1 1 0,0-1 0,7-3 0,-9 3-4,0 1 1,0 0-1,1 0 1,-1 0-1,1 0 0,-1 0 1,1 0-1,-1 1 0,1 0 1,0-1-1,-1 1 1,1 0-1,0 0 0,3 1 1,38 10 37,-2 0-19,-24-6 0,6 2 29,-23-7-48,0 0 0,0 0 0,0 0 0,-1 0 1,1 0-1,0 0 0,0-1 0,0 1 0,0 0 1,0 0-1,0-1 0,0 1 0,0 0 0,-1-1 1,1 1-1,0-1 0,0 1 0,-1-1 0,1 0 0,0 1 1,0-1-1,0-1 0,2 2-1,1-1 0,-1 1 0,1 0 0,-1 0 0,0 0 0,1 1 0,-1-1 0,0 1 0,1 0 0,-1 0 0,4 1 0,-1 0 19,1 0-1,-1 0 1,1-1 0,0 0-1,-1 0 1,1-1 0,0 1-1,-1-2 1,1 1 0,0-1-1,10-2 1,-14 2-6,0 0-1,0 0 0,0 0 1,0 1-1,0-1 0,-1 1 1,1 0-1,0 0 0,0 0 1,0 0-1,0 1 1,0-1-1,0 1 0,0-1 1,0 1-1,0 0 0,-1 0 1,1 1-1,0-1 1,-1 0-1,4 3 0,-5-3-8,0 0-1,1 0 0,-1 0 1,1 0-1,-1 0 0,0-1 1,1 1-1,-1 0 1,1-1-1,0 1 0,-1-1 1,1 0-1,-1 1 0,1-1 1,0 0-1,-1 0 1,1 0-1,1 0 0,33-8 100,-18 3-78,-12 4-25,-1 1 0,0-1 0,0 1 0,1 1 0,6 0 0,-6 0 0,-1-1 0,1 1 0,-1-1 0,10-1 0,47-15 160,-53 12-160,-5 3 0,0-1 0,1 1 0,-1 0 0,0 0 0,1 0 0,-1 0 0,1 1 0,0 0 0,-1 0 0,6 0 0,5 1 16,3 0 275,-15 0-265,0-1-1,0 1 0,0-1 0,0 0 1,0 0-1,0 0 0,-1-1 0,6 0 1,-5 0 0,0 1 0,0-1 1,1 1-1,-1 0 0,0 0 1,0 0-1,1 0 0,5 2 0,1 0 27,-8-1-40,0-1 1,0 0-1,0 1 0,0-1 0,0 1 0,0-1 1,-1 1-1,1 0 0,0 0 0,0 0 0,-1 0 1,1 0-1,2 3 0,4 4 23,3 3-5,-10-8-383,4 9 834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46"/>
    </inkml:context>
    <inkml:brush xml:id="br0">
      <inkml:brushProperty name="width" value="0.35" units="cm"/>
      <inkml:brushProperty name="height" value="0.35" units="cm"/>
      <inkml:brushProperty name="color" value="#BE3EF2"/>
    </inkml:brush>
  </inkml:definitions>
  <inkml:trace contextRef="#ctx0" brushRef="#br0">67 158 3890,'-4'3'583,"3"-2"-437,0 0 0,-1-1-1,1 0 1,0 1 0,0-1 0,-1 1 0,1-1-1,0 0 1,-1 0 0,1 0 0,0 0 0,-1 0 0,1 0-1,-2 0 1,3 0-146,-1 0-1,0 0 1,0 0 0,1 0-1,-1 0 1,0 0-1,0 0 1,1 0 0,-1-1-1,0 1 1,0 0 0,1 0-1,-1-1 1,0 1-1,1 0 1,-1-1 0,0 1-1,1 0 1,-1-1 0,1 1-1,-1-1 1,1 1-1,-1-1 1,1 0 0,-1 1-1,1-1 1,-1 1 0,1-1-1,0 0 1,-1 1-1,1-1 1,0 0 0,0 1-1,-1-1 1,1 0-1,0 0 1,0 1 0,0-1-1,0 0 1,0 0 0,0 1-1,0-1 1,0 0-1,1 0 1,2-4 96,0 1 0,1 0 0,-1 0 0,1 0 0,0 1 0,0-1 0,9-4 0,-12 7-72,1 0-1,0 0 1,0 0 0,-1 0-1,1-1 1,-1 1-1,1 0 1,-1-1-1,1 1 1,-1-1-1,2-2 1,-1 2-18,-2 1 18,0 1 0,1-1 0,-1 1 0,0-1 0,0 1 1,1 0-1,-1-1 0,0 1 0,1-1 0,-1 1 0,0 0 1,1-1-1,-1 1 0,0 0 0,1-1 0,-1 1 0,1 0 1,-1 0-1,1-1 0,-1 1 0,1 0 0,-1 0 0,1 0 1,-1 0-1,1 0 0,-1 0 0,1 0 0,-1 0 0,1 0 1,-1 0-1,1 0 0,-1 0 0,2 0 0,-19-33 1708,17 32-1731,-1 0-1,1 1 1,0-1 0,0 0 0,-1 1 0,1-1 0,-1 0-1,1 1 1,-1-1 0,1 1 0,-1-1 0,1 0 0,-1 1-1,1-1 1,-1 1 0,1 0 0,-1-1 0,0 1 0,1-1-1,-1 1 1,0 0 0,1 0 0,-1-1 0,0 1 0,0 0-1,1 0 1,-1 0 0,0 0 0,0 0 0,-1 0 0,-22 9-9,3-1 126,20-7-71,-8 8 366,5-9-176,2-8-70,5 3-257,-3 5 91,0 0 1,-1 0-1,1 0 1,0 0-1,0 0 1,0 0 0,0 0-1,0 0 1,-1 0-1,1 0 1,0 0-1,0 0 1,0 0-1,0 0 1,0 0-1,0-1 1,-1 1-1,1 0 1,0 0-1,0 0 1,0 0-1,0 0 1,0 0-1,0-1 1,0 1-1,0 0 1,0 0-1,0 0 1,0 0-1,0 0 1,0-1-1,-1 1 1,1 0 0,0 0-1,0 0 1,0 0-1,1 0 1,-1-1-1,0 1 1,0 0-1,0 0 1,0 0-1,0 0 1,0 0-1,0-1 1,0 1-1,0 0 1,0 0-1,0 0 1,0 0-1,0 0 1,0 0-1,1-1 1,-1 1-1,0 0 1,0 0-1,0 0 1,0 0-1,0 0 1,0 0 0,1 0-1,-1 0 1,0 0-1,0 0 1,0 0-1,0 0 1,0-1-1,1 1 1,-1 0-1,0 0-1,2-1 7,0 1 0,0-1 0,0 1 0,0-1 0,0 0 0,-1 0 0,1 0 0,0 0 0,0 0 0,-1-1 0,1 1 0,0 0 0,-1-1 0,0 1 0,3-4 0,0-3 20,-4 7-25,0 1 0,1-1 0,-1 1 0,0-1 0,0 1 0,1-1 0,-1 1 0,0-1 0,1 1-1,-1-1 1,0 1 0,1-1 0,-1 1 0,1 0 0,-1-1 0,0 1 0,1 0 0,-1-1 0,1 1 0,-1 0 0,1-1-1,0 1 1,-1 0 0,1 0 0,-1 0 0,1 0 0,-1 0 0,1 0 0,-1-1 0,1 1 0,0 0 0,-1 1-1,1-1 1,-1 0 0,2 0 0,-1-1-2,-1 1 0,0-1 0,0 1 0,0 0 0,0 0 0,0 0 0,0 0 0,0 0 0,1 0 0,-1 0 0,0 0 0,0 0 0,0 0 0,0-1 0,0 1 0,0 0 0,1 0 0,-1 0 0,0 0 0,0 0 0,0 0 0,0 0 0,0 0 0,0 0 0,1 0 0,-1 0 0,0 0 0,0 0 0,0 0 0,0 0 0,0 0 0,1 0 0,-1 0 0,0 0 0,0 0 0,0 1 0,0-1 0,0 0 0,0 0 0,0 0 0,1 0 0,-1 0 0,0 0 0,0 0 0,0 0 0,0 0 0,0 1 0,0-1 0,0 0 0,0 0 0,0 0 0,0 0 0,0 0 0,0 0 0,1 1 0,-1-1 0,0 0 0,0 0 0,0 0 0,0 0 0,0 1 0,15 9 336,-14-9-331,-1-1 0,1 0 0,-1 1 0,1-1-1,-1 1 1,1-1 0,-1 1 0,1-1 0,-1 1-1,0-1 1,1 1 0,-1-1 0,0 1-1,1-1 1,-1 1 0,0-1 0,0 1 0,0 0-1,1-1 1,-1 1 0,0 0 0,0 0-6,0 0 1,1 1 0,-1-1-1,0 0 1,1 0-1,-1 0 1,1 0 0,-1 0-1,1 0 1,0 0-1,-1 0 1,1 0 0,0-1-1,0 1 1,-1 0-1,1 0 1,0-1-1,0 1 1,0 0 0,0-1-1,0 1 1,1 0-1,-1 0 1,0-1 0,0 1 0,0 0 0,0 0 0,0 0 0,-1 1 0,1-1 0,0 0 0,0 0 0,-1 0 0,1 0 0,-1 1 0,1-1 0,-1 0 0,0 1 0,0-1 0,1 0 0,-1 1 0,0-1 0,0 0 0,0 2 0,-15 22-114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47"/>
    </inkml:context>
    <inkml:brush xml:id="br0">
      <inkml:brushProperty name="width" value="0.35" units="cm"/>
      <inkml:brushProperty name="height" value="0.35" units="cm"/>
      <inkml:brushProperty name="color" value="#BE3EF2"/>
    </inkml:brush>
  </inkml:definitions>
  <inkml:trace contextRef="#ctx0" brushRef="#br0">0 4 2625,'1'0'0,"1"-3"-224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48"/>
    </inkml:context>
    <inkml:brush xml:id="br0">
      <inkml:brushProperty name="width" value="0.35" units="cm"/>
      <inkml:brushProperty name="height" value="0.35" units="cm"/>
      <inkml:brushProperty name="color" value="#BE3EF2"/>
    </inkml:brush>
  </inkml:definitions>
  <inkml:trace contextRef="#ctx0" brushRef="#br0">28 348 2833,'-7'-1'1428,"7"1"-1406,0-15 1508,0 11-1132,1-18-11,2 1 0,4-24-1,-2 18-218,-5 27-154,0-1-1,0 1 1,0 0-1,0-1 1,0 1-1,0 0 0,0-1 1,0 1-1,0 0 1,1-1-1,-1 1 0,0 0 1,0-1-1,0 1 1,0 0-1,1 0 0,-1-1 1,0 1-1,0 0 1,1 0-1,-1-1 0,0 1 1,0 0-1,1 0 1,-1 0-1,0-1 1,1 1-1,-1 0 0,0 0 1,0 0-1,1 0 1,-1 0-1,1 0 0,0-1 179,-3 0-130,-6-8 326,7 7-330,-1 0 0,1 1 0,0-1 0,-1 0 0,1 1 0,-1-1 0,1 1 0,-1 0 0,0-1 0,0 1 0,0 0 0,-2-1 0,4 2-55,0 0 0,0 0-1,-1 0 1,1 0 0,0 0 0,0 0 0,-1-1 0,1 1-1,0 0 1,0 0 0,-1 0 0,1 0 0,0 0 0,0 0-1,0-1 1,-1 1 0,1 0 0,0 0 0,0 0-1,0-1 1,0 1 0,-1 0 0,1 0 0,0-1 0,0 1-1,0 0 1,0 0 0,0-1 0,0 1 0,0 0 0,0 0-1,0-1 1,0 1 0,0 0 0,0 0 0,0-1 0,0 1-1,3-17 162,8-13 51,15-27-71,-29 58-80,1 1 0,-1-1 0,0 0 0,0 0 0,1 0 0,-1-1 0,0 1 0,-4 0 0,7-1-60,0 0 0,0 0 0,0 0 0,0 0 0,0 0 0,0 0 0,0 0 0,0 0 0,0 0 0,0 0 0,0 0 0,0 0 0,0 0 0,0 0 0,0 0 1,0 0-1,0 1 0,0-1 0,0 0 0,0 0 0,0 0 0,0 0 0,0 0 0,0 0 0,0 0 0,0 0 0,0 0 0,0 0 0,0 0 0,2 0-19,-5-2 21,1 1 51,1 1-38,0-1 1,0 1-1,0 0 0,1-1 1,-1 1-1,0-1 1,0 0-1,0 1 0,1-1 1,-1 0-1,0 1 1,1-1-1,-1 0 0,1 0 1,-1 1-1,1-1 1,-1 0-1,1 0 0,0 0 1,-1-1-1,4-3-62,-3 5 42,0 0-1,0 0 1,0 0-1,1 0 1,-1 0-1,0 0 1,0 0-1,0-1 1,0 1-1,1 0 1,-1 0-1,0 0 1,0 0-1,0 0 1,0 0 0,0-1-1,0 1 1,0 0-1,1 0 1,-1 0-1,0 0 1,0-1-1,0 1 1,0 0-1,0 0 1,0 0-1,0 0 1,0-1-1,0 1 1,0 0 0,0 0-1,0 0 1,0-1-1,0 1 1,0 0-1,0 0 1,0 0-1,0 0 1,0-1-1,-1 1 1,1 0-1,0 0 1,0 0-1,0 0 1,0 0 0,0-1-1,4-5 26,6-7 32,-4 8-24,-6 3-37,0 2 8,0 0 1,0 0-1,0-1 0,0 1 1,0 0-1,0-1 0,0 1 0,0 0 1,0-1-1,0 1 0,0 0 0,0-1 1,0 1-1,0 0 0,0-1 0,0 1 1,1 0-1,-1 0 0,0-1 0,0 1 1,0 0-1,0-1 0,1 1 0,-1 0 1,0 0-1,0 0 0,1-1 0,-1 1 1,0 0-1,1 0 0,-1-1-1,1 1 0,-1 0-1,0 0 1,1 0 0,-1 0-1,0 0 1,1-1 0,-1 1-1,0 0 1,1 0 0,-1 0-1,0 0 1,1 0 0,-1 0-1,0 0 1,1 0 0,-1 0 0,0 0-1,1 1 1,-1-1 0,0 0-1,1 0 1,-1 0 0,0 0-1,0 0 1,1 0 0,-1 1-1,0-1 1,1 0 0,-1 0-1,0 1 1,0-1 0,1 0 0,-1 0-1,0 1 1,0-1 0,0 0-1,0 1 1,1-1 0,-1 0-1,0 0 1,0 1 0,0-1-1,0 0 1,0 1 0,0-1-1,0 0 1,0 1 0,0 0 0,0-1-2,0 1 1,0-1 0,0 0-1,1 1 1,-1-1 0,0 1 0,0-1-1,0 0 1,0 1 0,0-1-1,1 1 1,-1-1 0,0 0-1,0 1 1,1-1 0,-1 0 0,0 1-1,1-1 1,-1 0 0,0 1-1,1-1 1,-1 0 0,0 0 0,1 0-1,-1 1 1,1-1 0,-1 0-1,0 0 1,1 0 0,-1 0 0,1 0-1,-1 0 1,0 0 0,1 0-1,-1 0 1,1 0 0,-1 0 0,2 0-1,-2 0 0,0 0 0,0 0 0,1 0 0,-1 0 0,0 0 0,1 0 0,-1 1 0,0-1 0,1 0 0,-1 0 0,0 0 1,1 0-1,-1 0 0,0 0 0,0 1 0,1-1 0,-1 0 0,0 0 0,0 0 0,1 1 0,-1-1 0,0 0 0,0 0 0,0 1 0,0-1 0,1 0 0,-1 1 0,0-1 0,0 0 2,0 1 0,0-1 0,0 0 0,0 0 0,0 0 0,0 0 0,0 0 0,0 1 0,0-1 0,0 0 0,0 0 0,0 0 0,1 0 0,-1 0 0,0 0 0,0 0 0,0 1 0,0-1 0,0 0 0,0 0 0,0 0 0,0 0 0,1 0 0,-1 0 0,0 0 0,0 0 0,0 0 0,0 0 0,0 0 0,0 0-1,1 0 1,-1 0 0,0 0 0,0 0 0,0 0 0,0 0 0,0 0 0,1 0 0,-1 0 0,0 0 0,0 0 0,0 0 0,0 0 0,0 0 0,0 0 0,1 0 0,-1 0 0,0 0-2,1 0 0,-1-1 0,0 1 0,1 0 0,-1 0 0,1 0 0,-1 0 0,0 0 0,1 0 0,-1 0 0,1 0 0,-1 0 0,1 0 0,-1 0 0,0 0 0,1 0 0,-1 0 0,1 1 0,-1-1 0,0 0 0,1 0 0,-1 0 0,0 1 0,1-1 0,-1 0 0,0 0 0,1 1 0,-1-1 0,0 0 0,0 1 0,1-1 0,-1 0 0,0 1 0,0-1 0,1 1 0,-1 2 39,0 1 1,0 0-1,0-1 0,0 1 0,-1-1 0,1 1 0,-1 0 0,-2 6 0,3-11-35,1 0-1,-1 0 0,0-1 1,0 1-1,0 0 0,0 0 1,0 0-1,0 0 0,0 0 1,0 0-1,0 0 0,0 0 1,-1-1-1,1 1 0,0 0 1,-1 0-1,1 0 0,-1 0 1,1 0-1,-1 0 0,1 0 1,-1 1-1,0-1 0,0 0 1,0-1-1,-1-1-4,0 1 1,0-1-1,1 0 0,-1 0 1,1 0-1,0 0 0,0 0 1,0 0-1,0-7 0,2-1 1,-2 10 0,-9 20-96,7-23 96,2 3 0,3 3 0,8 47-4359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49"/>
    </inkml:context>
    <inkml:brush xml:id="br0">
      <inkml:brushProperty name="width" value="0.35" units="cm"/>
      <inkml:brushProperty name="height" value="0.35" units="cm"/>
      <inkml:brushProperty name="color" value="#BE3EF2"/>
    </inkml:brush>
  </inkml:definitions>
  <inkml:trace contextRef="#ctx0" brushRef="#br0">68 432 4962,'-10'-8'1293,"9"7"-1185,1 1 0,-1-1-1,1 0 1,-1 0 0,1 0-1,0 0 1,-1 0 0,1 0 0,0 0-1,0 0 1,0-2 0,-10-17 596,-18 1 520,27 18-1201,1 0 1,0 0-1,0 0 0,0 1 0,0-1 0,0 0 0,0 0 0,0 0 0,0 0 0,0 1 0,0-1 1,1 0-1,-1 0 0,0 0 0,1 1 0,-1-1 0,0 0 0,1 0 0,-1 1 0,1-1 0,0-1 1,15-20 460,-15 20-450,0 1 1,-1-1-1,1 0 0,-1 0 1,1 0-1,-1 0 0,0 0 1,1 0-1,-1 0 0,0 0 1,-1 0-1,1 0 0,0 0 1,-1-2-1,1-21 345,-8 21 579,7 4-946,0 0 0,0 0 0,0 0 0,0 0 0,0-1 0,0 1 0,0 0 0,0-1 0,0 1 0,0-1 0,0 1 0,1-1 0,-1 1 0,0-1 0,0 1 1,0-1-1,1 0 0,-1 0 0,0 1 0,1-1 0,-1 0 0,0 0 0,1 0 0,-1 0 0,1 0 0,-1-1 0,-3-18-128,4 18 116,-1 0 0,0-1 0,0 1 1,1 0-1,-1-1 0,1 1 0,0 0 0,0-1 1,0 1-1,0-1 0,0 1 0,0 0 1,1-1-1,-1 1 0,1 0 0,0-1 1,1-3-1,-1 3 0,0 0 0,0 1 0,0-1 0,-1 0 0,1 1 0,-1-1 0,0-6 0,3-9 0,-1 4 120,-2 8-16,3-1 696,-1-64-800,1 65 0,1 1 0,-1 1 0,1-1 0,1 1 0,-1-1 0,1 1 0,8-6 0,-12 10 6,0-1 0,1 1-1,-1 0 1,1-1 0,-1 1-1,1 0 1,-1 0 0,1 0-1,-1 0 1,1 0 0,-1 0 0,1 1-1,-1-1 1,1 0 0,-1 1-1,0-1 1,3 2 0,17 2 51,-11 2 79,-8-4-114,-1-1 0,1 0-1,-1 1 1,1-1-1,0 0 1,0 0-1,0-1 1,0 1-1,-1 0 1,1-1-1,0 1 1,4 0-1,50 6 60,0 3-81,-43-10 0,-11 1 0,1-1 0,-1 0 0,0 0 0,1 0 0,-1 0 0,0 0 0,1-1 0,-1 1 0,0-1 0,0 1 0,4-2 0,-3 0 0,0 1 0,0 0 0,0-1 0,0 1 0,0 1 0,0-1 0,1 0 0,-1 1 0,0 0 0,0 0 0,1 0 0,-1 0 0,6 1 0,-6 2 10,0 1 1,-1-1 0,1 1-1,0 0 1,-1 0 0,0 0-1,0 0 1,2 7 0,3-12 27,1 0 0,-1 0 1,0 0-1,12-6 1,-7 3-39,1 0 0,0 1 0,0 0 0,0 1 0,0 0 0,0 1 0,18 1 0,-26 0 0,0-1 0,0 0 0,-1 0 0,1 0 0,0 0 0,6-4 0,-7 4 0,0-1 0,0 1 0,0 0 0,0 0 0,0 0 0,0 0 0,0 1 0,0-1 0,0 1 0,6 1 0,9 5 166,8 1 132,74 5-122,-99-12-160,3 1-11,-1-1 0,1 0 0,-1 0 0,1-1 0,-1 1 0,1-1-1,-1 0 1,0 0 0,1-1 0,-1 1 0,0-1 0,7-3 0,-9 3-4,0 1 1,0 0-1,1 0 1,-1 0-1,1 0 0,-1 0 1,1 0-1,-1 1 0,1 0 1,0-1-1,-1 1 1,1 0-1,0 0 0,3 1 1,38 10 37,-2 0-19,-24-6 0,6 2 29,-23-7-48,0 0 0,0 0 0,0 0 0,-1 0 1,1 0-1,0 0 0,0-1 0,0 1 0,0 0 1,0 0-1,0-1 0,0 1 0,0 0 0,-1-1 1,1 1-1,0-1 0,0 1 0,-1-1 0,1 0 0,0 1 1,0-1-1,0-1 0,2 2-1,1-1 0,-1 1 0,1 0 0,-1 0 0,0 0 0,1 1 0,-1-1 0,0 1 0,1 0 0,-1 0 0,4 1 0,-1 0 19,1 0-1,-1 0 1,1-1 0,0 0-1,-1 0 1,1-1 0,0 1-1,-1-2 1,1 1 0,0-1-1,10-2 1,-14 2-6,0 0-1,0 0 0,0 0 1,0 1-1,0-1 0,-1 1 1,1 0-1,0 0 0,0 0 1,0 0-1,0 1 1,0-1-1,0 1 0,0-1 1,0 1-1,0 0 0,-1 0 1,1 1-1,0-1 1,-1 0-1,4 3 0,-5-3-8,0 0-1,1 0 0,-1 0 1,1 0-1,-1 0 0,0-1 1,1 1-1,-1 0 1,1-1-1,0 1 0,-1-1 1,1 0-1,-1 1 0,1-1 1,0 0-1,-1 0 1,1 0-1,1 0 0,33-8 100,-18 3-78,-12 4-25,-1 1 0,0-1 0,0 1 0,1 1 0,6 0 0,-6 0 0,-1-1 0,1 1 0,-1-1 0,10-1 0,47-15 160,-53 12-160,-5 3 0,0-1 0,1 1 0,-1 0 0,0 0 0,1 0 0,-1 0 0,1 1 0,0 0 0,-1 0 0,6 0 0,5 1 16,3 0 275,-15 0-265,0-1-1,0 1 0,0-1 0,0 0 1,0 0-1,0 0 0,-1-1 0,6 0 1,-5 0 0,0 1 0,0-1 1,1 1-1,-1 0 0,0 0 1,0 0-1,1 0 0,5 2 0,1 0 27,-8-1-40,0-1 1,0 0-1,0 1 0,0-1 0,0 1 0,0-1 1,-1 1-1,1 0 0,0 0 0,0 0 0,-1 0 1,1 0-1,2 3 0,4 4 23,3 3-5,-10-8-383,4 9 834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0"/>
    </inkml:context>
    <inkml:brush xml:id="br0">
      <inkml:brushProperty name="width" value="0.35" units="cm"/>
      <inkml:brushProperty name="height" value="0.35" units="cm"/>
      <inkml:brushProperty name="color" value="#FFFFFF"/>
    </inkml:brush>
  </inkml:definitions>
  <inkml:trace contextRef="#ctx0" brushRef="#br0">62 5 2401,'1'-4'392,"-5"9"-112,4-4-220,0-1-1,-1 1 1,1 0-1,-1 0 1,0-1-1,1 1 1,-1-1-1,1 1 1,-1 0-1,0-1 0,0 1 1,1-1-1,-1 1 1,-1-1-1,2 0-34,-1 1 0,1-1 0,0 0 0,0 0 0,-1 0 0,1 0 0,0 0 0,-1 0 0,1 0 0,0 0 0,0 0 0,0 1 0,-1-1 0,1 0 75,-1 1-75,1-1 0,0 0 0,0 0 0,0 1 0,0-1 0,-1 0 0,1 0 0,0 1 0,0-1 0,0 0 0,0 0 0,0 1 0,0-1 0,0 0 0,0 0 0,0 1 0,0-1 0,0 0 0,0 0 0,0 1 0,0-1 0,0 0 0,0 1 0,0-1 0,0 0 0,0 0 0,1 1 0,-1-1 0,0 0 0,0 0 0,0 1 0,1-1 75,-1 0-75,0 1 1,0-1-1,1 0 0,-1 0 0,0 0 0,1 1 0,-1-1 8,1 1 1,0 0 0,-1 0 0,1 0-1,-1 0 1,1 0 0,-1 0 0,0 0 0,1 0-1,-1 0 1,0 0 0,0 0 0,0 0-1,0 0 1,0 0 0,0 2 0,0-3-16,0 1-1,0-1 1,1 0 0,-1 1-1,0-1 1,0 0 0,0 1 0,0-1-1,-1 0 1,1 1 0,0-1-1,0 0 1,0 1 0,0-1 0,0 0-1,0 1 1,0-1 0,-1 0-1,1 1 1,0-1 0,0 0 0,0 0-1,-1 1 1,1-1 0,0 0-1,0 0 1,-1 1 0,1-1-1,0 0 1,-1 0 0,1 0 0,0 0-1,-1 1 1,-8-4 151,8 3-143,0 0 0,0 0 0,0 0 1,0 0-1,0-1 0,0 1 0,0 0 0,0 0 0,0-1 1,0 1-1,0-1 0,0 1 0,0-1 0,1 1 0,-1-1 0,0 0 1,0 1-1,1-1 0,-1 0 0,0 0 0,0-1 0,6 3-26,8 10 55,-12-10-50,0 1 0,0-1 1,0 0-1,0 0 0,0 0 0,0 0 1,0 0-1,0-1 0,0 1 0,1 0 1,-1 0-1,0-1 0,2 1 0,-2-1 1,-1 0 0,1 0 0,-1 0 0,1 0-1,-1 1 1,1-1 0,-1 0 0,1 0-1,-1 0 1,1 0 0,-1 1 0,1-1-1,-1 0 1,1 0 0,-1 1 0,1-1-1,-1 0 1,0 1 0,1-1 0,-1 0-1,0 1 1,1-1 0,-1 2 142,0-2-140,-1 0 5,1 0 1,-1 0-1,1 0 1,-1 0 0,1 0-1,-1 0 1,1 1-1,-1-1 1,1 0 0,-1 0-1,1 1 1,0-1-1,-1 0 1,1 1 0,-1-1-1,1 0 1,0 1-1,-1-1 1,1 1 0,-1 0-14,1-1 0,0 0 0,0 0 0,0 0 0,0 0 0,0 1 0,0-1 0,-1 0 0,1 0 0,0 0 0,0 0 0,0 0 0,0 1 0,-1-1 0,1 0 0,0 0 0,0 0 0,0 0 0,-1 0 0,1 0 0,0 0 0,0 0 0,0 0 0,-1 0 0,1 0 0,0 0 0,0 0 0,0 0 0,-1 0 0,1 0 0,0 0 0,0 0 0,-1 0 0,-2-1 0,6 0 0,-23 20 128,20-19-127,0 0 0,0 0 0,0 0 1,0 0-1,0 0 0,0-1 0,0 1 0,0 0 1,0 0-1,0 0 0,-1 0 0,1 0 1,0 0-1,0 0 0,0 0 0,0 0 0,0 0 1,0 0-1,0 0 0,0 0 0,0 0 0,0 0 1,0-1-1,0 1 0,0 0 0,-1 0 0,1 0 1,0 0-1,0 0 0,0 0 0,0 0 1,0 0-1,0 0 0,0 0 0,0 0 0,0 0 1,0 0-1,-1 0 0,1 0 0,0 0 0,0 0 1,0 0-1,0 0 0,0 1 0,0-1 1,0 0-1,0 0 0,0 0 0,0 0 0,0 0 1,0 0-1,0 0 0,-1 0 0,1 0 0,0 0 1,0 0-1,0 0 0,0 0 0,0 0 0,0 0 1,0 1-1,0-1 0,0 0 0,0 0 1,0 0-1,-2-2 47,1 2-44,0 1 1,0 0-1,0-1 1,-1 1-1,1 0 1,0 0-1,0 0 1,0 0-1,1 0 1,-1 0-1,0 0 1,0 0-1,0 0 1,1 0-1,-1 0 1,0 0-1,1 0 1,-1 1-1,1-1 1,0 0-1,-1 1 1,1-1-1,0 0 1,0 0-1,0 1 1,0-1-1,0 0 1,0 1-1,0-1 1,0 0-1,1 2 1,-1-2-3,0-1 1,0 0-1,0 1 0,0-1 1,0 0-1,0 1 0,0-1 1,0 1-1,0-1 0,0 0 1,0 1-1,0-1 0,0 0 1,0 1-1,0-1 0,0 1 1,0-1-1,-1 0 0,1 1 1,0-1-1,0 0 1,-1 0-1,1 1 0,0-1 1,-1 1-1,1-1-1,0 0 1,0 0-1,0 0 0,-1 0 1,1 0-1,0 1 1,0-1-1,0 0 0,0 0 1,0 0-1,0 0 0,0 0 1,0 1-1,0-1 0,-1 0 1,1 0-1,0 0 1,0 1-1,0-1 0,0 0 1,0 0-1,0 0 0,0 0 1,0 1-1,0-1 0,0 0 1,0 0-1,0 0 1,0 0-1,1 1 0,-1-1 1,0 0-1,0 0 0,0 0 1,0 0-1,0 1 1,0-1-1,0 0 0,0 0 1,0 0-1,1 0 0,-1 0 1,0 1-1,0-1 0,0 0 1,0 0-1,0 0 1,1 0-1,-1 1-1,-1 20 390,2-22-390,-1 0 0,1 0-1,0 0 1,0 0 0,-1 0-1,1 0 1,0 1 0,0-1-1,0 0 1,0 1 0,0-1-1,0 0 1,0 1 0,0-1-1,0 1 1,0 0 0,0-1-1,2 1 1,0-1 7,-1 1 1,0 0-1,0 0 0,0 0 0,0 1 0,0-1 1,0 0-1,0 1 0,0-1 0,0 1 0,0 0 1,0-1-1,0 1 0,0 0 0,0 0 0,0 1 1,-1-1-1,1 0 0,2 2 0,-3-6-369,0 0 0,1 0 0,-1 0 0,-1-1 0,1 1 1,0 0-1,-1-1 0,1-3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1"/>
    </inkml:context>
    <inkml:brush xml:id="br0">
      <inkml:brushProperty name="width" value="0.35" units="cm"/>
      <inkml:brushProperty name="height" value="0.35" units="cm"/>
      <inkml:brushProperty name="color" value="#FFFFFF"/>
    </inkml:brush>
  </inkml:definitions>
  <inkml:trace contextRef="#ctx0" brushRef="#br0">139 132 2833,'0'-12'657,"-2"-3"-625,2 14 3,0 0 1,-1 1-1,1-1 1,0 0-1,0 0 1,-1 0 0,1 0-1,0 0 1,-1 0-1,1 0 1,-1 0-1,1 0 1,-1 1 0,1-1-1,-1 0 1,0 0-1,1 1 1,-2-2 0,-3-2 56,-4-7 30,9 10-112,0 1 1,-1-1 0,1 1-1,0-1 1,-1 0 0,1 1 0,-1-1-1,1 1 1,-1 0 0,1-1 0,-1 1-1,0-1 1,1 1 0,-1 0-1,1-1 1,-1 1 0,0 0 0,1 0-1,-2-1 1,-15-3 65,-17-7 155,29-3-35,2 9 107,3 5-289,0-1-1,-1 1 1,1 0 0,0 0 0,-1 0-1,1-1 1,0 1 0,-1 0 0,1 0-1,0 0 1,-1 0 0,1 0 0,0 0-1,-1 0 1,1 0 0,0 0 0,-1 0-1,1 0 1,0 0 0,-1 0 0,1 0-1,0 0 1,-1 0 0,1 1-1,0-1 1,-1 0 0,1 0 0,-2 1 0,1-1 0,0 0-1,0 1 1,0-1 0,0 0 0,0 0 0,0 0 0,0 0 0,0 0 0,-1 0 0,1 0-1,0-1 1,0 1 0,0 0 0,0 0 0,0-1 0,-2 0 0,1-3-11,2 4 0,0-1 1,0 1-1,0 0 1,-1-1-1,1 1 1,0-1-1,0 1 0,0 0 1,-1 0-1,1-1 1,0 1-1,0 0 1,-1-1-1,1 1 1,0 0-1,-1 0 0,1-1 1,0 1-1,-1 0 1,1 0-1,0 0 1,-1 0-1,1 0 0,0-1 1,-1 1-1,1 0 1,0 0-1,-1 0 1,1 0-1,-1 0 1,1 0-1,0 0 0,-1 0 1,15 1 507,-10-11-115,-3 9-392,0 1 1,-1 0-1,1-1 0,0 1 1,0 0-1,0 0 1,-1 0-1,1 0 0,0 0 1,0 0-1,0 0 0,0 0 1,-1 0-1,1 0 1,0 0-1,0 0 0,0 1 1,-1-1-1,1 0 0,0 1 1,0-1-1,0 1 1,19 8 51,-17-8-100,0 0 1,-1 0-1,1-1 0,0 0 0,0 1 0,-1-1 0,1 0 0,0 0 0,0-1 1,-1 1-1,1-1 0,0 1 0,2-2 0,0 1-114,-1 0-1,0 0 1,0-1 0,0 0-1,0 0 1,0 0 0,6-4-1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2"/>
    </inkml:context>
    <inkml:brush xml:id="br0">
      <inkml:brushProperty name="width" value="0.35" units="cm"/>
      <inkml:brushProperty name="height" value="0.35" units="cm"/>
      <inkml:brushProperty name="color" value="#FFFFFF"/>
    </inkml:brush>
  </inkml:definitions>
  <inkml:trace contextRef="#ctx0" brushRef="#br0">5 104 2833,'-1'1'21,"1"-1"0,0 1 0,-1-1 0,1 1 0,-1-1 0,1 1 0,0 0 0,-1-1 0,1 1 0,0-1 0,0 1 0,0 0 0,-1-1 0,1 1 0,0 0 0,0-1 0,0 1 0,0 0 0,0 0 0,0-1 0,0 1 0,0 0 0,1-1 0,-1 1 0,2 6 764,-1-7-729,1 0 0,-1 0 0,0-1 0,1 1-1,-1 0 1,0-1 0,1 1 0,-1 0 0,0-1 0,0 1-1,0-1 1,1 0 0,-1 1 0,0-1 0,0 0-1,0 0 1,0 0 0,0 0 0,0 0 0,0 0 0,-1 0-1,1 0 1,0 0 0,0 0 0,-1 0 0,2-3 0,-2 1-39,1 0 0,-1 0 0,1 0 1,-1 0-1,0 0 0,0 0 0,0 0 1,-1 0-1,0-3 0,-1-19 83,2 22-236,0 1 0,1-1 0,-1 0 0,0 0 0,1 0 0,0 1 0,0-1 0,0 0 1,0 1-1,0-1 0,0 1 0,0-1 0,1 1 0,0-1 0,-1 1 0,4-4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4"/>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5"/>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6"/>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3"/>
    </inkml:context>
    <inkml:brush xml:id="br0">
      <inkml:brushProperty name="width" value="0.35" units="cm"/>
      <inkml:brushProperty name="height" value="0.35" units="cm"/>
      <inkml:brushProperty name="color" value="#FFFFFF"/>
    </inkml:brush>
  </inkml:definitions>
  <inkml:trace contextRef="#ctx0" brushRef="#br0">62 5 2401,'1'-4'392,"-5"9"-112,4-4-220,0-1-1,-1 1 1,1 0-1,-1 0 1,0-1-1,1 1 1,-1-1-1,1 1 1,-1 0-1,0-1 0,0 1 1,1-1-1,-1 1 1,-1-1-1,2 0-34,-1 1 0,1-1 0,0 0 0,0 0 0,-1 0 0,1 0 0,0 0 0,-1 0 0,1 0 0,0 0 0,0 0 0,0 1 0,-1-1 0,1 0 75,-1 1-75,1-1 0,0 0 0,0 0 0,0 1 0,0-1 0,-1 0 0,1 0 0,0 1 0,0-1 0,0 0 0,0 0 0,0 1 0,0-1 0,0 0 0,0 0 0,0 1 0,0-1 0,0 0 0,0 0 0,0 1 0,0-1 0,0 0 0,0 1 0,0-1 0,0 0 0,0 0 0,1 1 0,-1-1 0,0 0 0,0 0 0,0 1 0,1-1 75,-1 0-75,0 1 1,0-1-1,1 0 0,-1 0 0,0 0 0,1 1 0,-1-1 8,1 1 1,0 0 0,-1 0 0,1 0-1,-1 0 1,1 0 0,-1 0 0,0 0 0,1 0-1,-1 0 1,0 0 0,0 0 0,0 0-1,0 0 1,0 0 0,0 2 0,0-3-16,0 1-1,0-1 1,1 0 0,-1 1-1,0-1 1,0 0 0,0 1 0,0-1-1,-1 0 1,1 1 0,0-1-1,0 0 1,0 1 0,0-1 0,0 0-1,0 1 1,0-1 0,-1 0-1,1 1 1,0-1 0,0 0 0,0 0-1,-1 1 1,1-1 0,0 0-1,0 0 1,-1 1 0,1-1-1,0 0 1,-1 0 0,1 0 0,0 0-1,-1 1 1,-8-4 151,8 3-143,0 0 0,0 0 0,0 0 1,0 0-1,0-1 0,0 1 0,0 0 0,0 0 0,0-1 1,0 1-1,0-1 0,0 1 0,0-1 0,1 1 0,-1-1 0,0 0 1,0 1-1,1-1 0,-1 0 0,0 0 0,0-1 0,6 3-26,8 10 55,-12-10-50,0 1 0,0-1 1,0 0-1,0 0 0,0 0 0,0 0 1,0 0-1,0-1 0,0 1 0,1 0 1,-1 0-1,0-1 0,2 1 0,-2-1 1,-1 0 0,1 0 0,-1 0 0,1 0-1,-1 1 1,1-1 0,-1 0 0,1 0-1,-1 0 1,1 0 0,-1 1 0,1-1-1,-1 0 1,1 0 0,-1 1 0,1-1-1,-1 0 1,0 1 0,1-1 0,-1 0-1,0 1 1,1-1 0,-1 2 142,0-2-140,-1 0 5,1 0 1,-1 0-1,1 0 1,-1 0 0,1 0-1,-1 0 1,1 1-1,-1-1 1,1 0 0,-1 0-1,1 1 1,0-1-1,-1 0 1,1 1 0,-1-1-1,1 0 1,0 1-1,-1-1 1,1 1 0,-1 0-14,1-1 0,0 0 0,0 0 0,0 0 0,0 0 0,0 1 0,0-1 0,-1 0 0,1 0 0,0 0 0,0 0 0,0 0 0,0 1 0,-1-1 0,1 0 0,0 0 0,0 0 0,0 0 0,-1 0 0,1 0 0,0 0 0,0 0 0,0 0 0,-1 0 0,1 0 0,0 0 0,0 0 0,0 0 0,-1 0 0,1 0 0,0 0 0,0 0 0,-1 0 0,-2-1 0,6 0 0,-23 20 128,20-19-127,0 0 0,0 0 0,0 0 1,0 0-1,0 0 0,0-1 0,0 1 0,0 0 1,0 0-1,0 0 0,-1 0 0,1 0 1,0 0-1,0 0 0,0 0 0,0 0 0,0 0 1,0 0-1,0 0 0,0 0 0,0 0 0,0 0 1,0-1-1,0 1 0,0 0 0,-1 0 0,1 0 1,0 0-1,0 0 0,0 0 0,0 0 1,0 0-1,0 0 0,0 0 0,0 0 0,0 0 1,0 0-1,-1 0 0,1 0 0,0 0 0,0 0 1,0 0-1,0 0 0,0 1 0,0-1 1,0 0-1,0 0 0,0 0 0,0 0 0,0 0 1,0 0-1,0 0 0,-1 0 0,1 0 0,0 0 1,0 0-1,0 0 0,0 0 0,0 0 0,0 0 1,0 1-1,0-1 0,0 0 0,0 0 1,0 0-1,-2-2 47,1 2-44,0 1 1,0 0-1,0-1 1,-1 1-1,1 0 1,0 0-1,0 0 1,0 0-1,1 0 1,-1 0-1,0 0 1,0 0-1,0 0 1,1 0-1,-1 0 1,0 0-1,1 0 1,-1 1-1,1-1 1,0 0-1,-1 1 1,1-1-1,0 0 1,0 0-1,0 1 1,0-1-1,0 0 1,0 1-1,0-1 1,0 0-1,1 2 1,-1-2-3,0-1 1,0 0-1,0 1 0,0-1 1,0 0-1,0 1 0,0-1 1,0 1-1,0-1 0,0 0 1,0 1-1,0-1 0,0 0 1,0 1-1,0-1 0,0 1 1,0-1-1,-1 0 0,1 1 1,0-1-1,0 0 1,-1 0-1,1 1 0,0-1 1,-1 1-1,1-1-1,0 0 1,0 0-1,0 0 0,-1 0 1,1 0-1,0 1 1,0-1-1,0 0 0,0 0 1,0 0-1,0 0 0,0 0 1,0 1-1,0-1 0,-1 0 1,1 0-1,0 0 1,0 1-1,0-1 0,0 0 1,0 0-1,0 0 0,0 0 1,0 1-1,0-1 0,0 0 1,0 0-1,0 0 1,0 0-1,1 1 0,-1-1 1,0 0-1,0 0 0,0 0 1,0 0-1,0 1 1,0-1-1,0 0 0,0 0 1,0 0-1,1 0 0,-1 0 1,0 1-1,0-1 0,0 0 1,0 0-1,0 0 1,1 0-1,-1 1-1,-1 20 390,2-22-390,-1 0 0,1 0-1,0 0 1,0 0 0,-1 0-1,1 0 1,0 1 0,0-1-1,0 0 1,0 1 0,0-1-1,0 0 1,0 1 0,0-1-1,0 1 1,0 0 0,0-1-1,2 1 1,0-1 7,-1 1 1,0 0-1,0 0 0,0 0 0,0 1 0,0-1 1,0 0-1,0 1 0,0-1 0,0 1 0,0 0 1,0-1-1,0 1 0,0 0 0,0 0 0,0 1 1,-1-1-1,1 0 0,2 2 0,-3-6-369,0 0 0,1 0 0,-1 0 0,-1-1 0,1 1 1,0 0-1,-1-1 0,1-3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7"/>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8"/>
    </inkml:context>
    <inkml:brush xml:id="br0">
      <inkml:brushProperty name="width" value="0.35" units="cm"/>
      <inkml:brushProperty name="height" value="0.35" units="cm"/>
      <inkml:brushProperty name="color" value="#FFFFFF"/>
    </inkml:brush>
  </inkml:definitions>
  <inkml:trace contextRef="#ctx0" brushRef="#br0">59 23 3073,'0'0'379,"-15"-22"275,11 24-436,1 0 1,0 0 0,-1 0-1,1 1 1,0-1-1,0 1 1,0 0-1,1 0 1,-1 0-1,1 0 1,-1 1 0,-2 5-1,5-8-216,0 0 0,-1 0 0,1 0-1,0-1 1,-1 1-1,1 0 1,0 0 0,0 0-1,0 0 1,0 0-1,0 0 1,0 0 0,0 0-1,0-1 1,0 1-1,1 0 1,0 2 117,20 20 1015,-14-19-1067,1 1 140,-8-5-203,0 0-1,0 0 1,0 1-1,1-1 1,-1 0-1,0 0 1,0 0-1,0 0 1,0 0-1,0 0 1,0 1-1,0-1 1,0 0-1,0 0 1,0 0-1,0 0 1,0 1-1,0-1 1,0 0-1,0 0 1,0 0-1,0 0 1,0 1-1,0-1 1,0 0-1,0 0 1,0 0-1,0 0 1,0 0-1,0 1 1,0-1-1,0 0 1,0 0-1,0 0 1,0 0-1,0 0 1,-1 1-1,1-1 1,0 0-1,0 0 1,0 0-1,3 33 232,-3-32-237,-1 0 0,1 0 0,0 0 0,0 1 0,0-1-1,0 0 1,1 0 0,-1 0 0,0 0 0,0 1 0,1-1 0,-1 0 0,1 0 0,-1 0-1,1 0 1,-1 0 0,1 0 0,0 0 0,-1 0 0,1 0 0,0 0 0,1 0-1,-1 0-3,1-1 0,0 1-1,0-1 1,-1 1-1,1-1 1,0 0 0,0 0-1,0 0 1,-1 0-1,4 0 1,7-1-3,-11 6 412,-1-5-403,0 0-1,0 0 1,0 0 0,0 0 0,0 0 0,0 0 0,0 0 0,0 0 0,0 0 0,0 0 0,0 0 0,0 0 0,0 0 0,0 0 0,0 0 0,0 0-1,0 0 1,1 0 0,-1 0 0,0 0 0,0 0 0,0 0 0,0 0 0,0 0 0,0 0 0,0 0 0,0 0 0,0 0 0,0 0 0,0 0-1,0 0 1,0 0 0,0 0 0,0 1 0,4-50 112,-3 46-112,0 0 0,0 1 0,0-1 0,0 1 0,1-1 0,0 1 0,-1-1 0,4-2 0,-4 4 0,1-1 0,-1 0 0,0 1 0,1-1 0,-1 0 0,0 0 0,0 0 0,0 0 0,0 0 0,-1 0 0,1 0 0,0-4 0,-1 10 38,0 2 144,7-11-66,-4 3-70,-4 5 62,1-2-95,-1 0 0,1 0 0,-1 0 0,1 0 1,0 0-1,-1 0 0,1 0 0,0 0 0,0 0 0,0 0 0,0 0 0,0 0 1,0 0-1,0 0 0,0 0 0,0 0 0,0 0 0,1 0 0,-1 2 1,2 0 1,-1-1 0,0 1 0,0 1 0,0-1 0,0 0 0,0 0 0,-1 0 1,1 0-1,-1 0 0,0 1 0,0-1 0,0 0 0,-1 0 0,1 0 0,-1 1 0,1-1 1,-3 5-1,2-7-3,0 0 1,1 0-1,-1 0 1,0 0 0,0 0-1,0-1 1,0 1-1,0 0 1,0-1 0,0 1-1,0-1 1,0 1-1,0-1 1,0 1-1,0-1 1,-1 0 0,1 1-1,0-1 1,0 0-1,0 0 1,-2 0 0,1 0-11,1 0 0,-1 0 0,1 1 0,-1-1 0,1 0 0,-1 1 0,1-1 0,-1 1 0,1-1 1,0 1-1,-1 0 0,-1 1 0,1 0 11,0 1 1,0-1-1,0 0 1,0 1-1,1-1 0,-1 1 1,1 0-1,-1 2 1,-13 19-23,10-17 9,5-6 0,-1 0 0,1-1 0,-1 1 0,0 0 0,1 0 0,-1 0 0,0-1 0,1 1 0,-1 0 0,0-1 0,0 1 0,0-1 0,1 1 0,-1-1 0,0 1 0,0-1 0,0 0 0,0 1 0,0-1 0,0 0 0,0 0 0,-2 1 0,0-1-155,5 0 134,-2 0-11,1-1 0,-1 1 0,0 0-1,1 0 1,-1 0 0,0-1 0,0 1 0,1 0-33,-1-1 33,0 1 0,1 0 0,-1-1-1,0 1 1,0 0 0,0-1 0,0 1-1,1 0 1,-1-1 0,0 1 0,0 0 0,0-1-1,0 1 1,0 0 0,0-1 0,0 1 0,0-1-1,0 1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51.259"/>
    </inkml:context>
    <inkml:brush xml:id="br0">
      <inkml:brushProperty name="width" value="0.35" units="cm"/>
      <inkml:brushProperty name="height" value="0.35" units="cm"/>
      <inkml:brushProperty name="color" value="#BE3EF2"/>
    </inkml:brush>
  </inkml:definitions>
  <inkml:trace contextRef="#ctx0" brushRef="#br0">7 425 3490,'0'-13'-19,"0"1"0,1-1 1,1 1-1,0-1 0,1 1 1,0-1-1,0 1 0,2 0 1,1-47 3587,-7 59-3472,1-1 0,-1 1 0,0 0 0,0-1 0,0 1 0,0 0 0,0 0 0,1 0 0,-1 0 0,0 0 0,0 0 0,0 0 0,-1 0 0,1 0-68,1 0 0,-1 0 0,1 1 0,-1-1 0,1 0 0,-1 0 0,0 1 0,1-1 0,-1 1 0,1-1 0,-1 0 0,1 1 0,-1-1 0,1 1 0,0-1 0,-1 1-1,1-1 1,0 1 0,-1 0 0,1-1 0,0 1 0,0-1 0,-1 1 0,1 0 0,0-1 0,0 1 0,0-1 0,0 1 0,0 0 0,0-1 0,0 1 0,0 1 0,0-1-32,0 0 0,0 0 0,0 1 0,-1-1 0,1 0 0,0 0 0,0 0 0,-1 1 0,1-1-1,-1 0 1,1 0 0,-1 0 0,0 0 0,1 0 0,-2 1 0,5-44 137,6 6-28,-9 35 37,-1 0-113,1-1 0,0 0-1,0 1 1,1-1 0,-1 0-1,0 1 1,1-1 0,-1 1-1,0-1 1,1 1 0,0-1-1,-1 1 1,1-1 0,0 1-1,0-1 1,0 1 0,0 0-1,0 0 1,1-2 0,-2 3-23,0 0 0,0 0 0,0-1 0,0 1 0,0 0 0,0 0 0,0-1 0,0 1 0,0 0 0,0 0 0,0-1 0,0 1 0,0 0 0,0 0 0,0-1 1,0 1-1,0 0 0,0 0 0,0-1 0,-1 1 0,1 0 0,0 0 0,0 0 0,0-1 0,0 1 0,0 0 0,-1 0 0,1 0 0,0 0 0,0 0 0,0-1 0,-1 1 0,1 0 0,0 0 1,0 0-1,-1 0 0,1 0 0,-1-2 208,2 1-204,-1 0 0,1 0 1,-1-1-1,1 1 1,-1 0-1,1 0 0,-1 0 1,1 0-1,-1 0 1,0 0-1,0-1 0,0 1 1,0 0-1,0 0 1,0 0-1,0-1 1,0 0-1,0 1-4,0 1 0,0 0 0,-1-1 0,1 1 0,0-1 0,0 1 0,-1-1 0,1 1-1,0 0 1,-1-1 0,1 1 0,0 0 0,-1-1 0,1 1 0,0 0 0,-1-1 0,1 1 0,-1 0 0,1 0 0,-1 0 0,1-1 0,0 1 0,-1 0 0,1 0 0,-1 0 0,1 0 0,-1 0-1,1 0 1,-1 0 0,1 0 0,-1 0 0,1 0 0,-1 0 0,1 0 0,-1 0 0,1 0 0,-1 1 0,1-1 0,0 0 0,-1 0 0,1 0 0,-1 1 0,1-1 0,-1 0 0,1 0-1,0 1 1,-1-1 0,1 1 0,0-1 0,-1 0 0,1 1 0,-1 0 64,6-20-55,0 9-11,-4 10-2,-1 0 0,0 0 0,1-1 1,-1 1-1,0 0 0,1 0 0,-1-1 0,0 1 0,0 0 0,1-1 0,-1 1 0,0 0 0,0-1 0,0 1 0,1 0 0,-1-1 0,0 1 0,0-1 1,0 1-1,0 0 0,0-1 0,0 1 0,0-1 0,0 1 0,0 0 0,0-1 0,0 1 0,0-1 0,0 1 0,0 0 0,0-1 0,0 1 0,-1 0 0,1-1 1,0 1-1,0-1 0,0 1 0,-1 0 0,1-1 0,0 1 0,0 0 0,-1 0 0,1-1 0,0 1 0,-1 0 0,1 0 0,0-1 0,-1 1 0,1 0 1,0 0-1,-1 0 0,1 0 0,0-1 0,-1 1 0,1 0 0,-1 0 0,1 0 0,0 0 0,-1 0 0,0 0 0,7-7 309,-6 6-298,0 1-1,-1-1 1,1 1-1,0-1 1,0 1-1,0-1 0,0 1 1,0-1-1,0 1 1,0-1-1,0 1 1,0-1-1,0 1 0,0-1 1,0 1-1,0-1 1,1 1-1,-1-1 1,0 1-1,0-1 0,0 1 1,1 0-1,-1-1 1,0 1-1,1-1 1,-1 1-1,1-1 1,2-5-3,-2 3 2,0 1-1,1-1 1,-1 1-1,0 0 1,1 0 0,0 0-1,3-4 1,7-8 771,-11 14-784,-1 1 0,0-2 19,-1-1 170,-3 7-64,2-3-119,0 0 0,-1 1 0,1-1 0,0 0 0,-1 0 1,1-1-1,-1 1 0,0 0 0,1-1 0,-5 2 0,-1-2 25,8-6 25,1-3-31,-5 0-118,6-4 74,1 8 19,39-18 112,-41 21-112,-1 1 0,0 0 0,1 0 0,-1 0 0,0-1 0,1 1 0,-1 0 0,0 0 0,1 0 0,-1 0 0,1 0 0,-1 0 0,0 0 0,1 0 0,-1 0 0,0 0 0,1 0 0,-1 0 0,1 0 0,-1 0 0,0 0 0,1 1 0,-1-1 0,0 0 0,1 0 0,-1 0 0,0 0 0,1 1 0,-1-1 0,0 0 0,0 0 0,1 1 0,-1-1 0,0 1 0,7 14 0,-6-12 0,-1-2 2,1-1 0,-1 0 0,0 1 0,0-1 0,1 0 0,-1 0 0,0 1 0,0-1 0,1 0 0,-1 0 0,0 1 0,1-1 0,-1 0-1,0 0 1,1 0 0,-1 0 0,1 0 0,-1 1 0,0-1 0,1 0 0,-1 0 0,0 0 0,1 0 0,-1 0 0,1 0 0,-1 0 0,0 0 0,1 0 0,-1-1 0,0 1 0,1 0-1,-1 0 1,1 0 0,-1 0 0,4-1 10,-4 1-10,0 0-1,0 0 0,0 0 1,1 0-1,-1 0 0,0 0 1,0 0-1,0 0 0,0 0 1,0 1-1,0-1 0,1 0 1,-1 0-1,0 0 0,0 0 1,0 0-1,0 0 0,0 0 1,0 1-1,0-1 0,0 0 1,0 0-1,0 0 0,0 0 1,0 0-1,1 1 0,-1-1 1,0 0-1,0 0 0,0 0 1,0 0-1,0 0 0,0 1 1,0-1-1,0 0 0,0 0 0,-1 0 1,1 0-1,0 0 0,0 1 1,0-1-1,0 0 0,0 0 1,0 0-1,0 0 0,0 7 18,6 23 77,-3-5-16,-2 31-5,3-52-66,-3-4-8,-1 1 0,1-1 0,-1 0 0,1 1 0,-1-1 0,1 1 0,-1-1 0,1 0 0,-1 1 0,1-1 0,-1 1-1,0-1 1,1 1 0,-1 0 0,0-1 0,1 1 0,-1-1 0,0 1 0,0 0 0,0-1 0,1 1 0,-1-1 0,0 1 0,0 0 0,0-1 0,0 1 0,0 0 0,0-1-1,0 2 1,-4 13-12,1 1 0,-2 26 0,4-31-49,-1 13-314,2 40 0,1-53-985,0 1 1,6 21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18.065"/>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18.066"/>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18.067"/>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18.068"/>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2"/>
    </inkml:context>
    <inkml:brush xml:id="br0">
      <inkml:brushProperty name="width" value="0.35" units="cm"/>
      <inkml:brushProperty name="height" value="0.35" units="cm"/>
      <inkml:brushProperty name="color" value="#BE3EF2"/>
    </inkml:brush>
  </inkml:definitions>
  <inkml:trace contextRef="#ctx0" brushRef="#br0">66 145 3073,'-5'-1'2174,"4"1"-2179,0 0 1,0 1 0,0-1 0,1 0 0,-1 0 0,0 0 0,0-1 0,0 1 0,0 0 0,0 0 0,1 0 0,-1-1 0,0 1-1,0 0 1,0-1 0,1 1 0,-1 0 0,0-1 0,-1-1 0,2-17 526,1 0-1,0 0 1,6-24-1,-5 30 1112,-7 18-1441,3-5 0,0 12-214,0 0-1,0 0 1,-1 0 0,-5 11-1,1-13 20,7-9 8,-1-1 1,1 1 0,-1 0-1,1 0 1,-1-1 0,1 1 0,-1 0-1,1 0 1,0 0 0,0-1-1,-1 1 1,1 0 0,0 0-1,0 0 1,0 0 0,-1 0 121,1-1-125,0 0 0,0 0 0,0 0 0,0-1 0,0 1 0,0 0 1,0 0-1,0 0 0,0 0 0,-1 0 0,1 0 0,0 0 0,0-1 0,0 1 1,0 0-1,0 0 0,0 0 0,0 0 0,-1 0 0,1 0 0,0 0 1,0 0-1,0 0 0,0 0 0,0 0 0,-1 0 0,1 0 0,0 0 1,0 0-1,0 0 0,0 0 0,0 0 0,-1 0 0,1 0 0,0 0 0,0 0 1,0 0-1,0 0 0,0 0 0,-1 0 0,1 0 0,0 0 0,0 0 1,0 0-1,0 0 0,0 0 0,0 1 0,-1-1 0,1 0 0,0 0 1,0 0-1,0 0 0,0 0 0,0 0 0,0 0 0,0 1 0,-11 15-2,13-19 30,-1 1-1,0 0 1,0 0 0,0-1-1,0 1 1,0-1-1,0 1 1,-1-1-1,1 1 1,-1-1-1,0 1 1,0-5 0,7-46-30,6 28 0,3-2 710,-10 35-588,-1 1-122,-4-8 0,-1-1 0,0 1 0,0-1 0,0 0 0,0 1 0,0-1 0,0 1 0,0-1 0,1 0 0,-1 1 0,0-1 0,0 0 0,0 1 0,1-1 0,-1 0 0,0 0 0,0 1 0,1-1 0,-1 0 0,0 0 0,1 1 0,-1-1 0,0 0 0,1 0 0,-1 0 0,0 1 0,1-1 0,-1 0 0,1 0 0,-1 0 0,0 0 0,1 0 0,-1 0 0,1 0 0,-1 0 0,0 0 0,1 0 0,-1 0 0,0 0 0,1 0 0,-1 0 0,1 0 0,-1-1 0,1 1 0,0 0 1,0-1 0,-1 1-1,1 0 0,-1 0 1,1 0-1,-1-1 1,1 1-1,-1 0 1,1 0-1,0 0 1,-1 0-1,1 0 1,-1 0-1,1 0 1,-1 0-1,1 1 1,-1-1-1,1 0 1,-1 0-1,1 0 1,-1 1-1,1-1 1,-1 0-1,1 0 1,-1 1-1,1-1 1,-1 0-1,1 1 1,-1-1-1,0 1 1,1-1-1,-1 0 1,0 1-1,1-1 1,-1 1-1,0 0 1,7 6 76,-3-3-74,0 0-1,0 0 1,0-1 0,0 0-1,6 4 1,-10-7-1,0 1 0,0-1 0,1 1 0,-1-1 0,0 1 0,0-1 0,0 1 1,0-1-1,1 1 0,-1-1 0,0 1 0,0 0 0,0-1 0,0 1 0,0-1 0,0 1 0,0-1 0,-1 1 0,1-1 0,0 1 1,0-1-1,0 1 0,0-1 0,-1 1 0,1-1 0,0 1 0,-1-1 0,1 1 0,-14 25 112,2-2-48,6-7-136,1 1-1,1 0 1,1 1-1,-1 19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3"/>
    </inkml:context>
    <inkml:brush xml:id="br0">
      <inkml:brushProperty name="width" value="0.35" units="cm"/>
      <inkml:brushProperty name="height" value="0.35" units="cm"/>
      <inkml:brushProperty name="color" value="#BE3EF2"/>
    </inkml:brush>
  </inkml:definitions>
  <inkml:trace contextRef="#ctx0" brushRef="#br0">67 158 3890,'-4'3'583,"3"-2"-437,0 0 0,-1-1-1,1 0 1,0 1 0,0-1 0,-1 1 0,1-1-1,0 0 1,-1 0 0,1 0 0,0 0 0,-1 0 0,1 0-1,-2 0 1,3 0-146,-1 0-1,0 0 1,0 0 0,1 0-1,-1 0 1,0 0-1,0 0 1,1 0 0,-1-1-1,0 1 1,0 0 0,1 0-1,-1-1 1,0 1-1,1 0 1,-1-1 0,0 1-1,1 0 1,-1-1 0,1 1-1,-1-1 1,1 1-1,-1-1 1,1 0 0,-1 1-1,1-1 1,-1 1 0,1-1-1,0 0 1,-1 1-1,1-1 1,0 0 0,0 1-1,-1-1 1,1 0-1,0 0 1,0 1 0,0-1-1,0 0 1,0 0 0,0 1-1,0-1 1,0 0-1,1 0 1,2-4 96,0 1 0,1 0 0,-1 0 0,1 0 0,0 1 0,0-1 0,9-4 0,-12 7-72,1 0-1,0 0 1,0 0 0,-1 0-1,1-1 1,-1 1-1,1 0 1,-1-1-1,1 1 1,-1-1-1,2-2 1,-1 2-18,-2 1 18,0 1 0,1-1 0,-1 1 0,0-1 0,0 1 1,1 0-1,-1-1 0,0 1 0,1-1 0,-1 1 0,0 0 1,1-1-1,-1 1 0,0 0 0,1-1 0,-1 1 0,1 0 1,-1 0-1,1-1 0,-1 1 0,1 0 0,-1 0 0,1 0 1,-1 0-1,1 0 0,-1 0 0,1 0 0,-1 0 0,1 0 1,-1 0-1,1 0 0,-1 0 0,2 0 0,-19-33 1708,17 32-1731,-1 0-1,1 1 1,0-1 0,0 0 0,-1 1 0,1-1 0,-1 0-1,1 1 1,-1-1 0,1 1 0,-1-1 0,1 0 0,-1 1-1,1-1 1,-1 1 0,1 0 0,-1-1 0,0 1 0,1-1-1,-1 1 1,0 0 0,1 0 0,-1-1 0,0 1 0,0 0-1,1 0 1,-1 0 0,0 0 0,0 0 0,-1 0 0,-22 9-9,3-1 126,20-7-71,-8 8 366,5-9-176,2-8-70,5 3-257,-3 5 91,0 0 1,-1 0-1,1 0 1,0 0-1,0 0 1,0 0 0,0 0-1,0 0 1,-1 0-1,1 0 1,0 0-1,0 0 1,0 0-1,0 0 1,0 0-1,0-1 1,-1 1-1,1 0 1,0 0-1,0 0 1,0 0-1,0 0 1,0 0-1,0-1 1,0 1-1,0 0 1,0 0-1,0 0 1,0 0-1,0 0 1,0-1-1,-1 1 1,1 0 0,0 0-1,0 0 1,0 0-1,1 0 1,-1-1-1,0 1 1,0 0-1,0 0 1,0 0-1,0 0 1,0 0-1,0-1 1,0 1-1,0 0 1,0 0-1,0 0 1,0 0-1,0 0 1,0 0-1,1-1 1,-1 1-1,0 0 1,0 0-1,0 0 1,0 0-1,0 0 1,0 0 0,1 0-1,-1 0 1,0 0-1,0 0 1,0 0-1,0 0 1,0-1-1,1 1 1,-1 0-1,0 0-1,2-1 7,0 1 0,0-1 0,0 1 0,0-1 0,0 0 0,-1 0 0,1 0 0,0 0 0,0 0 0,-1-1 0,1 1 0,0 0 0,-1-1 0,0 1 0,3-4 0,0-3 20,-4 7-25,0 1 0,1-1 0,-1 1 0,0-1 0,0 1 0,1-1 0,-1 1 0,0-1 0,1 1-1,-1-1 1,0 1 0,1-1 0,-1 1 0,1 0 0,-1-1 0,0 1 0,1 0 0,-1-1 0,1 1 0,-1 0 0,1-1-1,0 1 1,-1 0 0,1 0 0,-1 0 0,1 0 0,-1 0 0,1 0 0,-1-1 0,1 1 0,0 0 0,-1 1-1,1-1 1,-1 0 0,2 0 0,-1-1-2,-1 1 0,0-1 0,0 1 0,0 0 0,0 0 0,0 0 0,0 0 0,0 0 0,1 0 0,-1 0 0,0 0 0,0 0 0,0 0 0,0-1 0,0 1 0,0 0 0,1 0 0,-1 0 0,0 0 0,0 0 0,0 0 0,0 0 0,0 0 0,0 0 0,1 0 0,-1 0 0,0 0 0,0 0 0,0 0 0,0 0 0,0 0 0,1 0 0,-1 0 0,0 0 0,0 0 0,0 1 0,0-1 0,0 0 0,0 0 0,0 0 0,1 0 0,-1 0 0,0 0 0,0 0 0,0 0 0,0 0 0,0 1 0,0-1 0,0 0 0,0 0 0,0 0 0,0 0 0,0 0 0,0 0 0,1 1 0,-1-1 0,0 0 0,0 0 0,0 0 0,0 0 0,0 1 0,15 9 336,-14-9-331,-1-1 0,1 0 0,-1 1 0,1-1-1,-1 1 1,1-1 0,-1 1 0,1-1 0,-1 1-1,0-1 1,1 1 0,-1-1 0,0 1-1,1-1 1,-1 1 0,0-1 0,0 1 0,0 0-1,1-1 1,-1 1 0,0 0 0,0 0-6,0 0 1,1 1 0,-1-1-1,0 0 1,1 0-1,-1 0 1,1 0 0,-1 0-1,1 0 1,0 0-1,-1 0 1,1 0 0,0-1-1,0 1 1,-1 0-1,1 0 1,0-1-1,0 1 1,0 0 0,0-1-1,0 1 1,1 0-1,-1 0 1,0-1 0,0 1 0,0 0 0,0 0 0,0 0 0,-1 1 0,1-1 0,0 0 0,0 0 0,-1 0 0,1 0 0,-1 1 0,1-1 0,-1 0 0,0 1 0,0-1 0,1 0 0,-1 1 0,0-1 0,0 0 0,0 2 0,-15 22-114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4"/>
    </inkml:context>
    <inkml:brush xml:id="br0">
      <inkml:brushProperty name="width" value="0.35" units="cm"/>
      <inkml:brushProperty name="height" value="0.35" units="cm"/>
      <inkml:brushProperty name="color" value="#BE3EF2"/>
    </inkml:brush>
  </inkml:definitions>
  <inkml:trace contextRef="#ctx0" brushRef="#br0">0 4 2625,'1'0'0,"1"-3"-224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4"/>
    </inkml:context>
    <inkml:brush xml:id="br0">
      <inkml:brushProperty name="width" value="0.35" units="cm"/>
      <inkml:brushProperty name="height" value="0.35" units="cm"/>
      <inkml:brushProperty name="color" value="#FFFFFF"/>
    </inkml:brush>
  </inkml:definitions>
  <inkml:trace contextRef="#ctx0" brushRef="#br0">139 132 2833,'0'-12'657,"-2"-3"-625,2 14 3,0 0 1,-1 1-1,1-1 1,0 0-1,0 0 1,-1 0 0,1 0-1,0 0 1,-1 0-1,1 0 1,-1 0-1,1 0 1,-1 1 0,1-1-1,-1 0 1,0 0-1,1 1 1,-2-2 0,-3-2 56,-4-7 30,9 10-112,0 1 1,-1-1 0,1 1-1,0-1 1,-1 0 0,1 1 0,-1-1-1,1 1 1,-1 0 0,1-1 0,-1 1-1,0-1 1,1 1 0,-1 0-1,1-1 1,-1 1 0,0 0 0,1 0-1,-2-1 1,-15-3 65,-17-7 155,29-3-35,2 9 107,3 5-289,0-1-1,-1 1 1,1 0 0,0 0 0,-1 0-1,1-1 1,0 1 0,-1 0 0,1 0-1,0 0 1,-1 0 0,1 0 0,0 0-1,-1 0 1,1 0 0,0 0 0,-1 0-1,1 0 1,0 0 0,-1 0 0,1 0-1,0 0 1,-1 0 0,1 1-1,0-1 1,-1 0 0,1 0 0,-2 1 0,1-1 0,0 0-1,0 1 1,0-1 0,0 0 0,0 0 0,0 0 0,0 0 0,0 0 0,-1 0 0,1 0-1,0-1 1,0 1 0,0 0 0,0 0 0,0-1 0,-2 0 0,1-3-11,2 4 0,0-1 1,0 1-1,0 0 1,-1-1-1,1 1 1,0-1-1,0 1 0,0 0 1,-1 0-1,1-1 1,0 1-1,0 0 1,-1-1-1,1 1 1,0 0-1,-1 0 0,1-1 1,0 1-1,-1 0 1,1 0-1,0 0 1,-1 0-1,1 0 0,0-1 1,-1 1-1,1 0 1,0 0-1,-1 0 1,1 0-1,-1 0 1,1 0-1,0 0 0,-1 0 1,15 1 507,-10-11-115,-3 9-392,0 1 1,-1 0-1,1-1 0,0 1 1,0 0-1,0 0 1,-1 0-1,1 0 0,0 0 1,0 0-1,0 0 0,0 0 1,-1 0-1,1 0 1,0 0-1,0 0 0,0 1 1,-1-1-1,1 0 0,0 1 1,0-1-1,0 1 1,19 8 51,-17-8-100,0 0 1,-1 0-1,1-1 0,0 0 0,0 1 0,-1-1 0,1 0 0,0 0 0,0-1 1,-1 1-1,1-1 0,0 1 0,2-2 0,0 1-114,-1 0-1,0 0 1,0-1 0,0 0-1,0 0 1,0 0 0,6-4-1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5"/>
    </inkml:context>
    <inkml:brush xml:id="br0">
      <inkml:brushProperty name="width" value="0.35" units="cm"/>
      <inkml:brushProperty name="height" value="0.35" units="cm"/>
      <inkml:brushProperty name="color" value="#BE3EF2"/>
    </inkml:brush>
  </inkml:definitions>
  <inkml:trace contextRef="#ctx0" brushRef="#br0">28 348 2833,'-7'-1'1428,"7"1"-1406,0-15 1508,0 11-1132,1-18-11,2 1 0,4-24-1,-2 18-218,-5 27-154,0-1-1,0 1 1,0 0-1,0-1 1,0 1-1,0 0 0,0-1 1,0 1-1,0 0 1,1-1-1,-1 1 0,0 0 1,0-1-1,0 1 1,0 0-1,1 0 0,-1-1 1,0 1-1,0 0 1,1 0-1,-1-1 0,0 1 1,0 0-1,1 0 1,-1 0-1,0-1 1,1 1-1,-1 0 0,0 0 1,0 0-1,1 0 1,-1 0-1,1 0 0,0-1 179,-3 0-130,-6-8 326,7 7-330,-1 0 0,1 1 0,0-1 0,-1 0 0,1 1 0,-1-1 0,1 1 0,-1 0 0,0-1 0,0 1 0,0 0 0,-2-1 0,4 2-55,0 0 0,0 0-1,-1 0 1,1 0 0,0 0 0,0 0 0,-1-1 0,1 1-1,0 0 1,0 0 0,-1 0 0,1 0 0,0 0 0,0 0-1,0-1 1,-1 1 0,1 0 0,0 0 0,0 0-1,0-1 1,0 1 0,-1 0 0,1 0 0,0-1 0,0 1-1,0 0 1,0 0 0,0-1 0,0 1 0,0 0 0,0 0-1,0-1 1,0 1 0,0 0 0,0 0 0,0-1 0,0 1-1,3-17 162,8-13 51,15-27-71,-29 58-80,1 1 0,-1-1 0,0 0 0,0 0 0,1 0 0,-1-1 0,0 1 0,-4 0 0,7-1-60,0 0 0,0 0 0,0 0 0,0 0 0,0 0 0,0 0 0,0 0 0,0 0 0,0 0 0,0 0 0,0 0 0,0 0 0,0 0 0,0 0 0,0 0 1,0 0-1,0 1 0,0-1 0,0 0 0,0 0 0,0 0 0,0 0 0,0 0 0,0 0 0,0 0 0,0 0 0,0 0 0,0 0 0,0 0 0,2 0-19,-5-2 21,1 1 51,1 1-38,0-1 1,0 1-1,0 0 0,1-1 1,-1 1-1,0-1 1,0 0-1,0 1 0,1-1 1,-1 0-1,0 1 1,1-1-1,-1 0 0,1 0 1,-1 1-1,1-1 1,-1 0-1,1 0 0,0 0 1,-1-1-1,4-3-62,-3 5 42,0 0-1,0 0 1,0 0-1,1 0 1,-1 0-1,0 0 1,0 0-1,0-1 1,0 1-1,1 0 1,-1 0-1,0 0 1,0 0-1,0 0 1,0 0 0,0-1-1,0 1 1,0 0-1,1 0 1,-1 0-1,0 0 1,0-1-1,0 1 1,0 0-1,0 0 1,0 0-1,0 0 1,0-1-1,0 1 1,0 0 0,0 0-1,0 0 1,0-1-1,0 1 1,0 0-1,0 0 1,0 0-1,0 0 1,0-1-1,-1 1 1,1 0-1,0 0 1,0 0-1,0 0 1,0 0 0,0-1-1,4-5 26,6-7 32,-4 8-24,-6 3-37,0 2 8,0 0 1,0 0-1,0-1 0,0 1 1,0 0-1,0-1 0,0 1 0,0 0 1,0-1-1,0 1 0,0 0 0,0-1 1,0 1-1,0 0 0,0-1 0,0 1 1,1 0-1,-1 0 0,0-1 0,0 1 1,0 0-1,0-1 0,1 1 0,-1 0 1,0 0-1,0 0 0,1-1 0,-1 1 1,0 0-1,1 0 0,-1-1-1,1 1 0,-1 0-1,0 0 1,1 0 0,-1 0-1,0 0 1,1-1 0,-1 1-1,0 0 1,1 0 0,-1 0-1,0 0 1,1 0 0,-1 0-1,0 0 1,1 0 0,-1 0 0,0 0-1,1 1 1,-1-1 0,0 0-1,1 0 1,-1 0 0,0 0-1,0 0 1,1 0 0,-1 1-1,0-1 1,1 0 0,-1 0-1,0 1 1,0-1 0,1 0 0,-1 0-1,0 1 1,0-1 0,0 0-1,0 1 1,1-1 0,-1 0-1,0 0 1,0 1 0,0-1-1,0 0 1,0 1 0,0-1-1,0 0 1,0 1 0,0 0 0,0-1-2,0 1 1,0-1 0,0 0-1,1 1 1,-1-1 0,0 1 0,0-1-1,0 0 1,0 1 0,0-1-1,1 1 1,-1-1 0,0 0-1,0 1 1,1-1 0,-1 0 0,0 1-1,1-1 1,-1 0 0,0 1-1,1-1 1,-1 0 0,0 0 0,1 0-1,-1 1 1,1-1 0,-1 0-1,0 0 1,1 0 0,-1 0 0,1 0-1,-1 0 1,0 0 0,1 0-1,-1 0 1,1 0 0,-1 0 0,2 0-1,-2 0 0,0 0 0,0 0 0,1 0 0,-1 0 0,0 0 0,1 0 0,-1 1 0,0-1 0,1 0 0,-1 0 0,0 0 1,1 0-1,-1 0 0,0 0 0,0 1 0,1-1 0,-1 0 0,0 0 0,0 0 0,1 1 0,-1-1 0,0 0 0,0 0 0,0 1 0,0-1 0,1 0 0,-1 1 0,0-1 0,0 0 2,0 1 0,0-1 0,0 0 0,0 0 0,0 0 0,0 0 0,0 0 0,0 1 0,0-1 0,0 0 0,0 0 0,0 0 0,1 0 0,-1 0 0,0 0 0,0 0 0,0 1 0,0-1 0,0 0 0,0 0 0,0 0 0,0 0 0,1 0 0,-1 0 0,0 0 0,0 0 0,0 0 0,0 0 0,0 0 0,0 0-1,1 0 1,-1 0 0,0 0 0,0 0 0,0 0 0,0 0 0,0 0 0,1 0 0,-1 0 0,0 0 0,0 0 0,0 0 0,0 0 0,0 0 0,0 0 0,1 0 0,-1 0 0,0 0-2,1 0 0,-1-1 0,0 1 0,1 0 0,-1 0 0,1 0 0,-1 0 0,0 0 0,1 0 0,-1 0 0,1 0 0,-1 0 0,1 0 0,-1 0 0,0 0 0,1 0 0,-1 0 0,1 1 0,-1-1 0,0 0 0,1 0 0,-1 0 0,0 1 0,1-1 0,-1 0 0,0 0 0,1 1 0,-1-1 0,0 0 0,0 1 0,1-1 0,-1 0 0,0 1 0,0-1 0,1 1 0,-1 2 39,0 1 1,0 0-1,0-1 0,0 1 0,-1-1 0,1 1 0,-1 0 0,-2 6 0,3-11-35,1 0-1,-1 0 0,0-1 1,0 1-1,0 0 0,0 0 1,0 0-1,0 0 0,0 0 1,0 0-1,0 0 0,0 0 1,-1-1-1,1 1 0,0 0 1,-1 0-1,1 0 0,-1 0 1,1 0-1,-1 0 0,1 0 1,-1 1-1,0-1 0,0 0 1,0-1-1,-1-1-4,0 1 1,0-1-1,1 0 0,-1 0 1,1 0-1,0 0 0,0 0 1,0 0-1,0-7 0,2-1 1,-2 10 0,-9 20-96,7-23 96,2 3 0,3 3 0,8 47-4359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6"/>
    </inkml:context>
    <inkml:brush xml:id="br0">
      <inkml:brushProperty name="width" value="0.35" units="cm"/>
      <inkml:brushProperty name="height" value="0.35" units="cm"/>
      <inkml:brushProperty name="color" value="#BE3EF2"/>
    </inkml:brush>
  </inkml:definitions>
  <inkml:trace contextRef="#ctx0" brushRef="#br0">68 432 4962,'-10'-8'1293,"9"7"-1185,1 1 0,-1-1-1,1 0 1,-1 0 0,1 0-1,0 0 1,-1 0 0,1 0 0,0 0-1,0 0 1,0-2 0,-10-17 596,-18 1 520,27 18-1201,1 0 1,0 0-1,0 0 0,0 1 0,0-1 0,0 0 0,0 0 0,0 0 0,0 0 0,0 1 0,0-1 1,1 0-1,-1 0 0,0 0 0,1 1 0,-1-1 0,0 0 0,1 0 0,-1 1 0,1-1 0,0-1 1,15-20 460,-15 20-450,0 1 1,-1-1-1,1 0 0,-1 0 1,1 0-1,-1 0 0,0 0 1,1 0-1,-1 0 0,0 0 1,-1 0-1,1 0 0,0 0 1,-1-2-1,1-21 345,-8 21 579,7 4-946,0 0 0,0 0 0,0 0 0,0 0 0,0-1 0,0 1 0,0 0 0,0-1 0,0 1 0,0-1 0,0 1 0,1-1 0,-1 1 0,0-1 0,0 1 1,0-1-1,1 0 0,-1 0 0,0 1 0,1-1 0,-1 0 0,0 0 0,1 0 0,-1 0 0,1 0 0,-1-1 0,-3-18-128,4 18 116,-1 0 0,0-1 0,0 1 1,1 0-1,-1-1 0,1 1 0,0 0 0,0-1 1,0 1-1,0-1 0,0 1 0,0 0 1,1-1-1,-1 1 0,1 0 0,0-1 1,1-3-1,-1 3 0,0 0 0,0 1 0,0-1 0,-1 0 0,1 1 0,-1-1 0,0-6 0,3-9 0,-1 4 120,-2 8-16,3-1 696,-1-64-800,1 65 0,1 1 0,-1 1 0,1-1 0,1 1 0,-1-1 0,1 1 0,8-6 0,-12 10 6,0-1 0,1 1-1,-1 0 1,1-1 0,-1 1-1,1 0 1,-1 0 0,1 0-1,-1 0 1,1 0 0,-1 0 0,1 1-1,-1-1 1,1 0 0,-1 1-1,0-1 1,3 2 0,17 2 51,-11 2 79,-8-4-114,-1-1 0,1 0-1,-1 1 1,1-1-1,0 0 1,0 0-1,0-1 1,0 1-1,-1 0 1,1-1-1,0 1 1,4 0-1,50 6 60,0 3-81,-43-10 0,-11 1 0,1-1 0,-1 0 0,0 0 0,1 0 0,-1 0 0,0 0 0,1-1 0,-1 1 0,0-1 0,0 1 0,4-2 0,-3 0 0,0 1 0,0 0 0,0-1 0,0 1 0,0 1 0,0-1 0,1 0 0,-1 1 0,0 0 0,0 0 0,1 0 0,-1 0 0,6 1 0,-6 2 10,0 1 1,-1-1 0,1 1-1,0 0 1,-1 0 0,0 0-1,0 0 1,2 7 0,3-12 27,1 0 0,-1 0 1,0 0-1,12-6 1,-7 3-39,1 0 0,0 1 0,0 0 0,0 1 0,0 0 0,0 1 0,18 1 0,-26 0 0,0-1 0,0 0 0,-1 0 0,1 0 0,0 0 0,6-4 0,-7 4 0,0-1 0,0 1 0,0 0 0,0 0 0,0 0 0,0 0 0,0 1 0,0-1 0,0 1 0,6 1 0,9 5 166,8 1 132,74 5-122,-99-12-160,3 1-11,-1-1 0,1 0 0,-1 0 0,1-1 0,-1 1 0,1-1-1,-1 0 1,0 0 0,1-1 0,-1 1 0,0-1 0,7-3 0,-9 3-4,0 1 1,0 0-1,1 0 1,-1 0-1,1 0 0,-1 0 1,1 0-1,-1 1 0,1 0 1,0-1-1,-1 1 1,1 0-1,0 0 0,3 1 1,38 10 37,-2 0-19,-24-6 0,6 2 29,-23-7-48,0 0 0,0 0 0,0 0 0,-1 0 1,1 0-1,0 0 0,0-1 0,0 1 0,0 0 1,0 0-1,0-1 0,0 1 0,0 0 0,-1-1 1,1 1-1,0-1 0,0 1 0,-1-1 0,1 0 0,0 1 1,0-1-1,0-1 0,2 2-1,1-1 0,-1 1 0,1 0 0,-1 0 0,0 0 0,1 1 0,-1-1 0,0 1 0,1 0 0,-1 0 0,4 1 0,-1 0 19,1 0-1,-1 0 1,1-1 0,0 0-1,-1 0 1,1-1 0,0 1-1,-1-2 1,1 1 0,0-1-1,10-2 1,-14 2-6,0 0-1,0 0 0,0 0 1,0 1-1,0-1 0,-1 1 1,1 0-1,0 0 0,0 0 1,0 0-1,0 1 1,0-1-1,0 1 0,0-1 1,0 1-1,0 0 0,-1 0 1,1 1-1,0-1 1,-1 0-1,4 3 0,-5-3-8,0 0-1,1 0 0,-1 0 1,1 0-1,-1 0 0,0-1 1,1 1-1,-1 0 1,1-1-1,0 1 0,-1-1 1,1 0-1,-1 1 0,1-1 1,0 0-1,-1 0 1,1 0-1,1 0 0,33-8 100,-18 3-78,-12 4-25,-1 1 0,0-1 0,0 1 0,1 1 0,6 0 0,-6 0 0,-1-1 0,1 1 0,-1-1 0,10-1 0,47-15 160,-53 12-160,-5 3 0,0-1 0,1 1 0,-1 0 0,0 0 0,1 0 0,-1 0 0,1 1 0,0 0 0,-1 0 0,6 0 0,5 1 16,3 0 275,-15 0-265,0-1-1,0 1 0,0-1 0,0 0 1,0 0-1,0 0 0,-1-1 0,6 0 1,-5 0 0,0 1 0,0-1 1,1 1-1,-1 0 0,0 0 1,0 0-1,1 0 0,5 2 0,1 0 27,-8-1-40,0-1 1,0 0-1,0 1 0,0-1 0,0 1 0,0-1 1,-1 1-1,1 0 0,0 0 0,0 0 0,-1 0 1,1 0-1,2 3 0,4 4 23,3 3-5,-10-8-383,4 9 834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7"/>
    </inkml:context>
    <inkml:brush xml:id="br0">
      <inkml:brushProperty name="width" value="0.35" units="cm"/>
      <inkml:brushProperty name="height" value="0.35" units="cm"/>
      <inkml:brushProperty name="color" value="#FFFFFF"/>
    </inkml:brush>
  </inkml:definitions>
  <inkml:trace contextRef="#ctx0" brushRef="#br0">62 5 2401,'1'-4'392,"-5"9"-112,4-4-220,0-1-1,-1 1 1,1 0-1,-1 0 1,0-1-1,1 1 1,-1-1-1,1 1 1,-1 0-1,0-1 0,0 1 1,1-1-1,-1 1 1,-1-1-1,2 0-34,-1 1 0,1-1 0,0 0 0,0 0 0,-1 0 0,1 0 0,0 0 0,-1 0 0,1 0 0,0 0 0,0 0 0,0 1 0,-1-1 0,1 0 75,-1 1-75,1-1 0,0 0 0,0 0 0,0 1 0,0-1 0,-1 0 0,1 0 0,0 1 0,0-1 0,0 0 0,0 0 0,0 1 0,0-1 0,0 0 0,0 0 0,0 1 0,0-1 0,0 0 0,0 0 0,0 1 0,0-1 0,0 0 0,0 1 0,0-1 0,0 0 0,0 0 0,1 1 0,-1-1 0,0 0 0,0 0 0,0 1 0,1-1 75,-1 0-75,0 1 1,0-1-1,1 0 0,-1 0 0,0 0 0,1 1 0,-1-1 8,1 1 1,0 0 0,-1 0 0,1 0-1,-1 0 1,1 0 0,-1 0 0,0 0 0,1 0-1,-1 0 1,0 0 0,0 0 0,0 0-1,0 0 1,0 0 0,0 2 0,0-3-16,0 1-1,0-1 1,1 0 0,-1 1-1,0-1 1,0 0 0,0 1 0,0-1-1,-1 0 1,1 1 0,0-1-1,0 0 1,0 1 0,0-1 0,0 0-1,0 1 1,0-1 0,-1 0-1,1 1 1,0-1 0,0 0 0,0 0-1,-1 1 1,1-1 0,0 0-1,0 0 1,-1 1 0,1-1-1,0 0 1,-1 0 0,1 0 0,0 0-1,-1 1 1,-8-4 151,8 3-143,0 0 0,0 0 0,0 0 1,0 0-1,0-1 0,0 1 0,0 0 0,0 0 0,0-1 1,0 1-1,0-1 0,0 1 0,0-1 0,1 1 0,-1-1 0,0 0 1,0 1-1,1-1 0,-1 0 0,0 0 0,0-1 0,6 3-26,8 10 55,-12-10-50,0 1 0,0-1 1,0 0-1,0 0 0,0 0 0,0 0 1,0 0-1,0-1 0,0 1 0,1 0 1,-1 0-1,0-1 0,2 1 0,-2-1 1,-1 0 0,1 0 0,-1 0 0,1 0-1,-1 1 1,1-1 0,-1 0 0,1 0-1,-1 0 1,1 0 0,-1 1 0,1-1-1,-1 0 1,1 0 0,-1 1 0,1-1-1,-1 0 1,0 1 0,1-1 0,-1 0-1,0 1 1,1-1 0,-1 2 142,0-2-140,-1 0 5,1 0 1,-1 0-1,1 0 1,-1 0 0,1 0-1,-1 0 1,1 1-1,-1-1 1,1 0 0,-1 0-1,1 1 1,0-1-1,-1 0 1,1 1 0,-1-1-1,1 0 1,0 1-1,-1-1 1,1 1 0,-1 0-14,1-1 0,0 0 0,0 0 0,0 0 0,0 0 0,0 1 0,0-1 0,-1 0 0,1 0 0,0 0 0,0 0 0,0 0 0,0 1 0,-1-1 0,1 0 0,0 0 0,0 0 0,0 0 0,-1 0 0,1 0 0,0 0 0,0 0 0,0 0 0,-1 0 0,1 0 0,0 0 0,0 0 0,0 0 0,-1 0 0,1 0 0,0 0 0,0 0 0,-1 0 0,-2-1 0,6 0 0,-23 20 128,20-19-127,0 0 0,0 0 0,0 0 1,0 0-1,0 0 0,0-1 0,0 1 0,0 0 1,0 0-1,0 0 0,-1 0 0,1 0 1,0 0-1,0 0 0,0 0 0,0 0 0,0 0 1,0 0-1,0 0 0,0 0 0,0 0 0,0 0 1,0-1-1,0 1 0,0 0 0,-1 0 0,1 0 1,0 0-1,0 0 0,0 0 0,0 0 1,0 0-1,0 0 0,0 0 0,0 0 0,0 0 1,0 0-1,-1 0 0,1 0 0,0 0 0,0 0 1,0 0-1,0 0 0,0 1 0,0-1 1,0 0-1,0 0 0,0 0 0,0 0 0,0 0 1,0 0-1,0 0 0,-1 0 0,1 0 0,0 0 1,0 0-1,0 0 0,0 0 0,0 0 0,0 0 1,0 1-1,0-1 0,0 0 0,0 0 1,0 0-1,-2-2 47,1 2-44,0 1 1,0 0-1,0-1 1,-1 1-1,1 0 1,0 0-1,0 0 1,0 0-1,1 0 1,-1 0-1,0 0 1,0 0-1,0 0 1,1 0-1,-1 0 1,0 0-1,1 0 1,-1 1-1,1-1 1,0 0-1,-1 1 1,1-1-1,0 0 1,0 0-1,0 1 1,0-1-1,0 0 1,0 1-1,0-1 1,0 0-1,1 2 1,-1-2-3,0-1 1,0 0-1,0 1 0,0-1 1,0 0-1,0 1 0,0-1 1,0 1-1,0-1 0,0 0 1,0 1-1,0-1 0,0 0 1,0 1-1,0-1 0,0 1 1,0-1-1,-1 0 0,1 1 1,0-1-1,0 0 1,-1 0-1,1 1 0,0-1 1,-1 1-1,1-1-1,0 0 1,0 0-1,0 0 0,-1 0 1,1 0-1,0 1 1,0-1-1,0 0 0,0 0 1,0 0-1,0 0 0,0 0 1,0 1-1,0-1 0,-1 0 1,1 0-1,0 0 1,0 1-1,0-1 0,0 0 1,0 0-1,0 0 0,0 0 1,0 1-1,0-1 0,0 0 1,0 0-1,0 0 1,0 0-1,1 1 0,-1-1 1,0 0-1,0 0 0,0 0 1,0 0-1,0 1 1,0-1-1,0 0 0,0 0 1,0 0-1,1 0 0,-1 0 1,0 1-1,0-1 0,0 0 1,0 0-1,0 0 1,1 0-1,-1 1-1,-1 20 390,2-22-390,-1 0 0,1 0-1,0 0 1,0 0 0,-1 0-1,1 0 1,0 1 0,0-1-1,0 0 1,0 1 0,0-1-1,0 0 1,0 1 0,0-1-1,0 1 1,0 0 0,0-1-1,2 1 1,0-1 7,-1 1 1,0 0-1,0 0 0,0 0 0,0 1 0,0-1 1,0 0-1,0 1 0,0-1 0,0 1 0,0 0 1,0-1-1,0 1 0,0 0 0,0 0 0,0 1 1,-1-1-1,1 0 0,2 2 0,-3-6-369,0 0 0,1 0 0,-1 0 0,-1-1 0,1 1 1,0 0-1,-1-1 0,1-3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8"/>
    </inkml:context>
    <inkml:brush xml:id="br0">
      <inkml:brushProperty name="width" value="0.35" units="cm"/>
      <inkml:brushProperty name="height" value="0.35" units="cm"/>
      <inkml:brushProperty name="color" value="#FFFFFF"/>
    </inkml:brush>
  </inkml:definitions>
  <inkml:trace contextRef="#ctx0" brushRef="#br0">139 132 2833,'0'-12'657,"-2"-3"-625,2 14 3,0 0 1,-1 1-1,1-1 1,0 0-1,0 0 1,-1 0 0,1 0-1,0 0 1,-1 0-1,1 0 1,-1 0-1,1 0 1,-1 1 0,1-1-1,-1 0 1,0 0-1,1 1 1,-2-2 0,-3-2 56,-4-7 30,9 10-112,0 1 1,-1-1 0,1 1-1,0-1 1,-1 0 0,1 1 0,-1-1-1,1 1 1,-1 0 0,1-1 0,-1 1-1,0-1 1,1 1 0,-1 0-1,1-1 1,-1 1 0,0 0 0,1 0-1,-2-1 1,-15-3 65,-17-7 155,29-3-35,2 9 107,3 5-289,0-1-1,-1 1 1,1 0 0,0 0 0,-1 0-1,1-1 1,0 1 0,-1 0 0,1 0-1,0 0 1,-1 0 0,1 0 0,0 0-1,-1 0 1,1 0 0,0 0 0,-1 0-1,1 0 1,0 0 0,-1 0 0,1 0-1,0 0 1,-1 0 0,1 1-1,0-1 1,-1 0 0,1 0 0,-2 1 0,1-1 0,0 0-1,0 1 1,0-1 0,0 0 0,0 0 0,0 0 0,0 0 0,0 0 0,-1 0 0,1 0-1,0-1 1,0 1 0,0 0 0,0 0 0,0-1 0,-2 0 0,1-3-11,2 4 0,0-1 1,0 1-1,0 0 1,-1-1-1,1 1 1,0-1-1,0 1 0,0 0 1,-1 0-1,1-1 1,0 1-1,0 0 1,-1-1-1,1 1 1,0 0-1,-1 0 0,1-1 1,0 1-1,-1 0 1,1 0-1,0 0 1,-1 0-1,1 0 0,0-1 1,-1 1-1,1 0 1,0 0-1,-1 0 1,1 0-1,-1 0 1,1 0-1,0 0 0,-1 0 1,15 1 507,-10-11-115,-3 9-392,0 1 1,-1 0-1,1-1 0,0 1 1,0 0-1,0 0 1,-1 0-1,1 0 0,0 0 1,0 0-1,0 0 0,0 0 1,-1 0-1,1 0 1,0 0-1,0 0 0,0 1 1,-1-1-1,1 0 0,0 1 1,0-1-1,0 1 1,19 8 51,-17-8-100,0 0 1,-1 0-1,1-1 0,0 0 0,0 1 0,-1-1 0,1 0 0,0 0 0,0-1 1,-1 1-1,1-1 0,0 1 0,2-2 0,0 1-114,-1 0-1,0 0 1,0-1 0,0 0-1,0 0 1,0 0 0,6-4-1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59"/>
    </inkml:context>
    <inkml:brush xml:id="br0">
      <inkml:brushProperty name="width" value="0.35" units="cm"/>
      <inkml:brushProperty name="height" value="0.35" units="cm"/>
      <inkml:brushProperty name="color" value="#FFFFFF"/>
    </inkml:brush>
  </inkml:definitions>
  <inkml:trace contextRef="#ctx0" brushRef="#br0">5 104 2833,'-1'1'21,"1"-1"0,0 1 0,-1-1 0,1 1 0,-1-1 0,1 1 0,0 0 0,-1-1 0,1 1 0,0-1 0,0 1 0,0 0 0,-1-1 0,1 1 0,0 0 0,0-1 0,0 1 0,0 0 0,0 0 0,0-1 0,0 1 0,0 0 0,1-1 0,-1 1 0,2 6 764,-1-7-729,1 0 0,-1 0 0,0-1 0,1 1-1,-1 0 1,0-1 0,1 1 0,-1 0 0,0-1 0,0 1-1,0-1 1,1 0 0,-1 1 0,0-1 0,0 0-1,0 0 1,0 0 0,0 0 0,0 0 0,0 0 0,-1 0-1,1 0 1,0 0 0,0 0 0,-1 0 0,2-3 0,-2 1-39,1 0 0,-1 0 0,1 0 1,-1 0-1,0 0 0,0 0 0,0 0 1,-1 0-1,0-3 0,-1-19 83,2 22-236,0 1 0,1-1 0,-1 0 0,0 0 0,1 0 0,0 1 0,0-1 0,0 0 1,0 1-1,0-1 0,0 1 0,0-1 0,1 1 0,0-1 0,-1 1 0,4-4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0"/>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1"/>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2"/>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3"/>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4"/>
    </inkml:context>
    <inkml:brush xml:id="br0">
      <inkml:brushProperty name="width" value="0.35" units="cm"/>
      <inkml:brushProperty name="height" value="0.35" units="cm"/>
      <inkml:brushProperty name="color" value="#FFFFFF"/>
    </inkml:brush>
  </inkml:definitions>
  <inkml:trace contextRef="#ctx0" brushRef="#br0">59 23 3073,'0'0'379,"-15"-22"275,11 24-436,1 0 1,0 0 0,-1 0-1,1 1 1,0-1-1,0 1 1,0 0-1,1 0 1,-1 0-1,1 0 1,-1 1 0,-2 5-1,5-8-216,0 0 0,-1 0 0,1 0-1,0-1 1,-1 1-1,1 0 1,0 0 0,0 0-1,0 0 1,0 0-1,0 0 1,0 0 0,0 0-1,0-1 1,0 1-1,1 0 1,0 2 117,20 20 1015,-14-19-1067,1 1 140,-8-5-203,0 0-1,0 0 1,0 1-1,1-1 1,-1 0-1,0 0 1,0 0-1,0 0 1,0 0-1,0 0 1,0 1-1,0-1 1,0 0-1,0 0 1,0 0-1,0 0 1,0 1-1,0-1 1,0 0-1,0 0 1,0 0-1,0 0 1,0 1-1,0-1 1,0 0-1,0 0 1,0 0-1,0 0 1,0 0-1,0 1 1,0-1-1,0 0 1,0 0-1,0 0 1,0 0-1,0 0 1,-1 1-1,1-1 1,0 0-1,0 0 1,0 0-1,3 33 232,-3-32-237,-1 0 0,1 0 0,0 0 0,0 1 0,0-1-1,0 0 1,1 0 0,-1 0 0,0 0 0,0 1 0,1-1 0,-1 0 0,1 0 0,-1 0-1,1 0 1,-1 0 0,1 0 0,0 0 0,-1 0 0,1 0 0,0 0 0,1 0-1,-1 0-3,1-1 0,0 1-1,0-1 1,-1 1-1,1-1 1,0 0 0,0 0-1,0 0 1,-1 0-1,4 0 1,7-1-3,-11 6 412,-1-5-403,0 0-1,0 0 1,0 0 0,0 0 0,0 0 0,0 0 0,0 0 0,0 0 0,0 0 0,0 0 0,0 0 0,0 0 0,0 0 0,0 0 0,0 0 0,0 0-1,0 0 1,1 0 0,-1 0 0,0 0 0,0 0 0,0 0 0,0 0 0,0 0 0,0 0 0,0 0 0,0 0 0,0 0 0,0 0 0,0 0-1,0 0 1,0 0 0,0 0 0,0 1 0,4-50 112,-3 46-112,0 0 0,0 1 0,0-1 0,0 1 0,1-1 0,0 1 0,-1-1 0,4-2 0,-4 4 0,1-1 0,-1 0 0,0 1 0,1-1 0,-1 0 0,0 0 0,0 0 0,0 0 0,0 0 0,-1 0 0,1 0 0,0-4 0,-1 10 38,0 2 144,7-11-66,-4 3-70,-4 5 62,1-2-95,-1 0 0,1 0 0,-1 0 0,1 0 1,0 0-1,-1 0 0,1 0 0,0 0 0,0 0 0,0 0 0,0 0 0,0 0 1,0 0-1,0 0 0,0 0 0,0 0 0,0 0 0,1 0 0,-1 2 1,2 0 1,-1-1 0,0 1 0,0 1 0,0-1 0,0 0 0,0 0 0,-1 0 1,1 0-1,-1 0 0,0 1 0,0-1 0,0 0 0,-1 0 0,1 0 0,-1 1 0,1-1 1,-3 5-1,2-7-3,0 0 1,1 0-1,-1 0 1,0 0 0,0 0-1,0-1 1,0 1-1,0 0 1,0-1 0,0 1-1,0-1 1,0 1-1,0-1 1,0 1-1,0-1 1,-1 0 0,1 1-1,0-1 1,0 0-1,0 0 1,-2 0 0,1 0-11,1 0 0,-1 0 0,1 1 0,-1-1 0,1 0 0,-1 1 0,1-1 0,-1 1 0,1-1 1,0 1-1,-1 0 0,-1 1 0,1 0 11,0 1 1,0-1-1,0 0 1,0 1-1,1-1 0,-1 1 1,1 0-1,-1 2 1,-13 19-23,10-17 9,5-6 0,-1 0 0,1-1 0,-1 1 0,0 0 0,1 0 0,-1 0 0,0-1 0,1 1 0,-1 0 0,0-1 0,0 1 0,0-1 0,1 1 0,-1-1 0,0 1 0,0-1 0,0 0 0,0 1 0,0-1 0,0 0 0,0 0 0,-2 1 0,0-1-155,5 0 134,-2 0-11,1-1 0,-1 1 0,0 0-1,1 0 1,-1 0 0,0-1 0,0 1 0,1 0-33,-1-1 33,0 1 0,1 0 0,-1-1-1,0 1 1,0 0 0,0-1 0,0 1-1,1 0 1,-1-1 0,0 1 0,0 0 0,0-1-1,0 1 1,0 0 0,0-1 0,0 1 0,0-1-1,0 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5"/>
    </inkml:context>
    <inkml:brush xml:id="br0">
      <inkml:brushProperty name="width" value="0.35" units="cm"/>
      <inkml:brushProperty name="height" value="0.35" units="cm"/>
      <inkml:brushProperty name="color" value="#FFFFFF"/>
    </inkml:brush>
  </inkml:definitions>
  <inkml:trace contextRef="#ctx0" brushRef="#br0">5 104 2833,'-1'1'21,"1"-1"0,0 1 0,-1-1 0,1 1 0,-1-1 0,1 1 0,0 0 0,-1-1 0,1 1 0,0-1 0,0 1 0,0 0 0,-1-1 0,1 1 0,0 0 0,0-1 0,0 1 0,0 0 0,0 0 0,0-1 0,0 1 0,0 0 0,1-1 0,-1 1 0,2 6 764,-1-7-729,1 0 0,-1 0 0,0-1 0,1 1-1,-1 0 1,0-1 0,1 1 0,-1 0 0,0-1 0,0 1-1,0-1 1,1 0 0,-1 1 0,0-1 0,0 0-1,0 0 1,0 0 0,0 0 0,0 0 0,0 0 0,-1 0-1,1 0 1,0 0 0,0 0 0,-1 0 0,2-3 0,-2 1-39,1 0 0,-1 0 0,1 0 1,-1 0-1,0 0 0,0 0 0,0 0 1,-1 0-1,0-3 0,-1-19 83,2 22-236,0 1 0,1-1 0,-1 0 0,0 0 0,1 0 0,0 1 0,0-1 0,0 0 1,0 1-1,0-1 0,0 1 0,0-1 0,1 1 0,0-1 0,-1 1 0,4-4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5"/>
    </inkml:context>
    <inkml:brush xml:id="br0">
      <inkml:brushProperty name="width" value="0.35" units="cm"/>
      <inkml:brushProperty name="height" value="0.35" units="cm"/>
      <inkml:brushProperty name="color" value="#BE3EF2"/>
    </inkml:brush>
  </inkml:definitions>
  <inkml:trace contextRef="#ctx0" brushRef="#br0">7 425 3490,'0'-13'-19,"0"1"0,1-1 1,1 1-1,0-1 0,1 1 1,0-1-1,0 1 0,2 0 1,1-47 3587,-7 59-3472,1-1 0,-1 1 0,0 0 0,0-1 0,0 1 0,0 0 0,0 0 0,1 0 0,-1 0 0,0 0 0,0 0 0,0 0 0,-1 0 0,1 0-68,1 0 0,-1 0 0,1 1 0,-1-1 0,1 0 0,-1 0 0,0 1 0,1-1 0,-1 1 0,1-1 0,-1 0 0,1 1 0,-1-1 0,1 1 0,0-1 0,-1 1-1,1-1 1,0 1 0,-1 0 0,1-1 0,0 1 0,0-1 0,-1 1 0,1 0 0,0-1 0,0 1 0,0-1 0,0 1 0,0 0 0,0-1 0,0 1 0,0 1 0,0-1-32,0 0 0,0 0 0,0 1 0,-1-1 0,1 0 0,0 0 0,0 0 0,-1 1 0,1-1-1,-1 0 1,1 0 0,-1 0 0,0 0 0,1 0 0,-2 1 0,5-44 137,6 6-28,-9 35 37,-1 0-113,1-1 0,0 0-1,0 1 1,1-1 0,-1 0-1,0 1 1,1-1 0,-1 1-1,0-1 1,1 1 0,0-1-1,-1 1 1,1-1 0,0 1-1,0-1 1,0 1 0,0 0-1,0 0 1,1-2 0,-2 3-23,0 0 0,0 0 0,0-1 0,0 1 0,0 0 0,0 0 0,0-1 0,0 1 0,0 0 0,0 0 0,0-1 0,0 1 0,0 0 0,0 0 0,0-1 1,0 1-1,0 0 0,0 0 0,0-1 0,-1 1 0,1 0 0,0 0 0,0 0 0,0-1 0,0 1 0,0 0 0,-1 0 0,1 0 0,0 0 0,0 0 0,0-1 0,-1 1 0,1 0 0,0 0 1,0 0-1,-1 0 0,1 0 0,-1-2 208,2 1-204,-1 0 0,1 0 1,-1-1-1,1 1 1,-1 0-1,1 0 0,-1 0 1,1 0-1,-1 0 1,0 0-1,0-1 0,0 1 1,0 0-1,0 0 1,0 0-1,0-1 1,0 0-1,0 1-4,0 1 0,0 0 0,-1-1 0,1 1 0,0-1 0,0 1 0,-1-1 0,1 1-1,0 0 1,-1-1 0,1 1 0,0 0 0,-1-1 0,1 1 0,0 0 0,-1-1 0,1 1 0,-1 0 0,1 0 0,-1 0 0,1-1 0,0 1 0,-1 0 0,1 0 0,-1 0 0,1 0 0,-1 0-1,1 0 1,-1 0 0,1 0 0,-1 0 0,1 0 0,-1 0 0,1 0 0,-1 0 0,1 0 0,-1 1 0,1-1 0,0 0 0,-1 0 0,1 0 0,-1 1 0,1-1 0,-1 0 0,1 0-1,0 1 1,-1-1 0,1 1 0,0-1 0,-1 0 0,1 1 0,-1 0 64,6-20-55,0 9-11,-4 10-2,-1 0 0,0 0 0,1-1 1,-1 1-1,0 0 0,1 0 0,-1-1 0,0 1 0,0 0 0,1-1 0,-1 1 0,0 0 0,0-1 0,0 1 0,1 0 0,-1-1 0,0 1 0,0-1 1,0 1-1,0 0 0,0-1 0,0 1 0,0-1 0,0 1 0,0 0 0,0-1 0,0 1 0,0-1 0,0 1 0,0 0 0,0-1 0,0 1 0,-1 0 0,1-1 1,0 1-1,0-1 0,0 1 0,-1 0 0,1-1 0,0 1 0,0 0 0,-1 0 0,1-1 0,0 1 0,-1 0 0,1 0 0,0-1 0,-1 1 0,1 0 1,0 0-1,-1 0 0,1 0 0,0-1 0,-1 1 0,1 0 0,-1 0 0,1 0 0,0 0 0,-1 0 0,0 0 0,7-7 309,-6 6-298,0 1-1,-1-1 1,1 1-1,0-1 1,0 1-1,0-1 0,0 1 1,0-1-1,0 1 1,0-1-1,0 1 1,0-1-1,0 1 0,0-1 1,0 1-1,0-1 1,1 1-1,-1-1 1,0 1-1,0-1 0,0 1 1,1 0-1,-1-1 1,0 1-1,1-1 1,-1 1-1,1-1 1,2-5-3,-2 3 2,0 1-1,1-1 1,-1 1-1,0 0 1,1 0 0,0 0-1,3-4 1,7-8 771,-11 14-784,-1 1 0,0-2 19,-1-1 170,-3 7-64,2-3-119,0 0 0,-1 1 0,1-1 0,0 0 0,-1 0 1,1-1-1,-1 1 0,0 0 0,1-1 0,-5 2 0,-1-2 25,8-6 25,1-3-31,-5 0-118,6-4 74,1 8 19,39-18 112,-41 21-112,-1 1 0,0 0 0,1 0 0,-1 0 0,0-1 0,1 1 0,-1 0 0,0 0 0,1 0 0,-1 0 0,1 0 0,-1 0 0,0 0 0,1 0 0,-1 0 0,0 0 0,1 0 0,-1 0 0,1 0 0,-1 0 0,0 0 0,1 1 0,-1-1 0,0 0 0,1 0 0,-1 0 0,0 0 0,1 1 0,-1-1 0,0 0 0,0 0 0,1 1 0,-1-1 0,0 1 0,7 14 0,-6-12 0,-1-2 2,1-1 0,-1 0 0,0 1 0,0-1 0,1 0 0,-1 0 0,0 1 0,0-1 0,1 0 0,-1 0 0,0 1 0,1-1 0,-1 0-1,0 0 1,1 0 0,-1 0 0,1 0 0,-1 1 0,0-1 0,1 0 0,-1 0 0,0 0 0,1 0 0,-1 0 0,1 0 0,-1 0 0,0 0 0,1 0 0,-1-1 0,0 1 0,1 0-1,-1 0 1,1 0 0,-1 0 0,4-1 10,-4 1-10,0 0-1,0 0 0,0 0 1,1 0-1,-1 0 0,0 0 1,0 0-1,0 0 0,0 0 1,0 1-1,0-1 0,1 0 1,-1 0-1,0 0 0,0 0 1,0 0-1,0 0 0,0 0 1,0 1-1,0-1 0,0 0 1,0 0-1,0 0 0,0 0 1,0 0-1,1 1 0,-1-1 1,0 0-1,0 0 0,0 0 1,0 0-1,0 0 0,0 1 1,0-1-1,0 0 0,0 0 0,-1 0 1,1 0-1,0 0 0,0 1 1,0-1-1,0 0 0,0 0 1,0 0-1,0 0 0,0 7 18,6 23 77,-3-5-16,-2 31-5,3-52-66,-3-4-8,-1 1 0,1-1 0,-1 0 0,1 1 0,-1-1 0,1 1 0,-1-1 0,1 0 0,-1 1 0,1-1 0,-1 1-1,0-1 1,1 1 0,-1 0 0,0-1 0,1 1 0,-1-1 0,0 1 0,0 0 0,0-1 0,1 1 0,-1-1 0,0 1 0,0 0 0,0-1 0,0 1 0,0 0 0,0-1-1,0 2 1,-4 13-12,1 1 0,-2 26 0,4-31-49,-1 13-314,2 40 0,1-53-985,0 1 1,6 21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6"/>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7"/>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8"/>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4.569"/>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37"/>
    </inkml:context>
    <inkml:brush xml:id="br0">
      <inkml:brushProperty name="width" value="0.35" units="cm"/>
      <inkml:brushProperty name="height" value="0.35" units="cm"/>
      <inkml:brushProperty name="color" value="#BE3EF2"/>
    </inkml:brush>
  </inkml:definitions>
  <inkml:trace contextRef="#ctx0" brushRef="#br0">66 145 3073,'-5'-1'2174,"4"1"-2179,0 0 1,0 1 0,0-1 0,1 0 0,-1 0 0,0 0 0,0-1 0,0 1 0,0 0 0,0 0 0,1 0 0,-1-1 0,0 1-1,0 0 1,0-1 0,1 1 0,-1 0 0,0-1 0,-1-1 0,2-17 526,1 0-1,0 0 1,6-24-1,-5 30 1112,-7 18-1441,3-5 0,0 12-214,0 0-1,0 0 1,-1 0 0,-5 11-1,1-13 20,7-9 8,-1-1 1,1 1 0,-1 0-1,1 0 1,-1-1 0,1 1 0,-1 0-1,1 0 1,0 0 0,0-1-1,-1 1 1,1 0 0,0 0-1,0 0 1,0 0 0,-1 0 121,1-1-125,0 0 0,0 0 0,0 0 0,0-1 0,0 1 0,0 0 1,0 0-1,0 0 0,0 0 0,-1 0 0,1 0 0,0 0 0,0-1 0,0 1 1,0 0-1,0 0 0,0 0 0,0 0 0,-1 0 0,1 0 0,0 0 1,0 0-1,0 0 0,0 0 0,0 0 0,-1 0 0,1 0 0,0 0 1,0 0-1,0 0 0,0 0 0,0 0 0,-1 0 0,1 0 0,0 0 0,0 0 1,0 0-1,0 0 0,0 0 0,-1 0 0,1 0 0,0 0 0,0 0 1,0 0-1,0 0 0,0 0 0,0 1 0,-1-1 0,1 0 0,0 0 1,0 0-1,0 0 0,0 0 0,0 0 0,0 0 0,0 1 0,-11 15-2,13-19 30,-1 1-1,0 0 1,0 0 0,0-1-1,0 1 1,0-1-1,0 1 1,-1-1-1,1 1 1,-1-1-1,0 1 1,0-5 0,7-46-30,6 28 0,3-2 710,-10 35-588,-1 1-122,-4-8 0,-1-1 0,0 1 0,0-1 0,0 0 0,0 1 0,0-1 0,0 1 0,0-1 0,1 0 0,-1 1 0,0-1 0,0 0 0,0 1 0,1-1 0,-1 0 0,0 0 0,0 1 0,1-1 0,-1 0 0,0 0 0,1 1 0,-1-1 0,0 0 0,1 0 0,-1 0 0,0 1 0,1-1 0,-1 0 0,1 0 0,-1 0 0,0 0 0,1 0 0,-1 0 0,1 0 0,-1 0 0,0 0 0,1 0 0,-1 0 0,0 0 0,1 0 0,-1 0 0,1 0 0,-1-1 0,1 1 0,0 0 1,0-1 0,-1 1-1,1 0 0,-1 0 1,1 0-1,-1-1 1,1 1-1,-1 0 1,1 0-1,0 0 1,-1 0-1,1 0 1,-1 0-1,1 0 1,-1 0-1,1 1 1,-1-1-1,1 0 1,-1 0-1,1 0 1,-1 1-1,1-1 1,-1 0-1,1 0 1,-1 1-1,1-1 1,-1 0-1,1 1 1,-1-1-1,0 1 1,1-1-1,-1 0 1,0 1-1,1-1 1,-1 1-1,0 0 1,7 6 76,-3-3-74,0 0-1,0 0 1,0-1 0,0 0-1,6 4 1,-10-7-1,0 1 0,0-1 0,1 1 0,-1-1 0,0 1 0,0-1 0,0 1 1,0-1-1,1 1 0,-1-1 0,0 1 0,0 0 0,0-1 0,0 1 0,0-1 0,0 1 0,0-1 0,-1 1 0,1-1 0,0 1 1,0-1-1,0 1 0,0-1 0,-1 1 0,1-1 0,0 1 0,-1-1 0,1 1 0,-14 25 112,2-2-48,6-7-136,1 1-1,1 0 1,1 1-1,-1 19 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38"/>
    </inkml:context>
    <inkml:brush xml:id="br0">
      <inkml:brushProperty name="width" value="0.35" units="cm"/>
      <inkml:brushProperty name="height" value="0.35" units="cm"/>
      <inkml:brushProperty name="color" value="#BE3EF2"/>
    </inkml:brush>
  </inkml:definitions>
  <inkml:trace contextRef="#ctx0" brushRef="#br0">67 158 3890,'-4'3'583,"3"-2"-437,0 0 0,-1-1-1,1 0 1,0 1 0,0-1 0,-1 1 0,1-1-1,0 0 1,-1 0 0,1 0 0,0 0 0,-1 0 0,1 0-1,-2 0 1,3 0-146,-1 0-1,0 0 1,0 0 0,1 0-1,-1 0 1,0 0-1,0 0 1,1 0 0,-1-1-1,0 1 1,0 0 0,1 0-1,-1-1 1,0 1-1,1 0 1,-1-1 0,0 1-1,1 0 1,-1-1 0,1 1-1,-1-1 1,1 1-1,-1-1 1,1 0 0,-1 1-1,1-1 1,-1 1 0,1-1-1,0 0 1,-1 1-1,1-1 1,0 0 0,0 1-1,-1-1 1,1 0-1,0 0 1,0 1 0,0-1-1,0 0 1,0 0 0,0 1-1,0-1 1,0 0-1,1 0 1,2-4 96,0 1 0,1 0 0,-1 0 0,1 0 0,0 1 0,0-1 0,9-4 0,-12 7-72,1 0-1,0 0 1,0 0 0,-1 0-1,1-1 1,-1 1-1,1 0 1,-1-1-1,1 1 1,-1-1-1,2-2 1,-1 2-18,-2 1 18,0 1 0,1-1 0,-1 1 0,0-1 0,0 1 1,1 0-1,-1-1 0,0 1 0,1-1 0,-1 1 0,0 0 1,1-1-1,-1 1 0,0 0 0,1-1 0,-1 1 0,1 0 1,-1 0-1,1-1 0,-1 1 0,1 0 0,-1 0 0,1 0 1,-1 0-1,1 0 0,-1 0 0,1 0 0,-1 0 0,1 0 1,-1 0-1,1 0 0,-1 0 0,2 0 0,-19-33 1708,17 32-1731,-1 0-1,1 1 1,0-1 0,0 0 0,-1 1 0,1-1 0,-1 0-1,1 1 1,-1-1 0,1 1 0,-1-1 0,1 0 0,-1 1-1,1-1 1,-1 1 0,1 0 0,-1-1 0,0 1 0,1-1-1,-1 1 1,0 0 0,1 0 0,-1-1 0,0 1 0,0 0-1,1 0 1,-1 0 0,0 0 0,0 0 0,-1 0 0,-22 9-9,3-1 126,20-7-71,-8 8 366,5-9-176,2-8-70,5 3-257,-3 5 91,0 0 1,-1 0-1,1 0 1,0 0-1,0 0 1,0 0 0,0 0-1,0 0 1,-1 0-1,1 0 1,0 0-1,0 0 1,0 0-1,0 0 1,0 0-1,0-1 1,-1 1-1,1 0 1,0 0-1,0 0 1,0 0-1,0 0 1,0 0-1,0-1 1,0 1-1,0 0 1,0 0-1,0 0 1,0 0-1,0 0 1,0-1-1,-1 1 1,1 0 0,0 0-1,0 0 1,0 0-1,1 0 1,-1-1-1,0 1 1,0 0-1,0 0 1,0 0-1,0 0 1,0 0-1,0-1 1,0 1-1,0 0 1,0 0-1,0 0 1,0 0-1,0 0 1,0 0-1,1-1 1,-1 1-1,0 0 1,0 0-1,0 0 1,0 0-1,0 0 1,0 0 0,1 0-1,-1 0 1,0 0-1,0 0 1,0 0-1,0 0 1,0-1-1,1 1 1,-1 0-1,0 0-1,2-1 7,0 1 0,0-1 0,0 1 0,0-1 0,0 0 0,-1 0 0,1 0 0,0 0 0,0 0 0,-1-1 0,1 1 0,0 0 0,-1-1 0,0 1 0,3-4 0,0-3 20,-4 7-25,0 1 0,1-1 0,-1 1 0,0-1 0,0 1 0,1-1 0,-1 1 0,0-1 0,1 1-1,-1-1 1,0 1 0,1-1 0,-1 1 0,1 0 0,-1-1 0,0 1 0,1 0 0,-1-1 0,1 1 0,-1 0 0,1-1-1,0 1 1,-1 0 0,1 0 0,-1 0 0,1 0 0,-1 0 0,1 0 0,-1-1 0,1 1 0,0 0 0,-1 1-1,1-1 1,-1 0 0,2 0 0,-1-1-2,-1 1 0,0-1 0,0 1 0,0 0 0,0 0 0,0 0 0,0 0 0,0 0 0,1 0 0,-1 0 0,0 0 0,0 0 0,0 0 0,0-1 0,0 1 0,0 0 0,1 0 0,-1 0 0,0 0 0,0 0 0,0 0 0,0 0 0,0 0 0,0 0 0,1 0 0,-1 0 0,0 0 0,0 0 0,0 0 0,0 0 0,0 0 0,1 0 0,-1 0 0,0 0 0,0 0 0,0 1 0,0-1 0,0 0 0,0 0 0,0 0 0,1 0 0,-1 0 0,0 0 0,0 0 0,0 0 0,0 0 0,0 1 0,0-1 0,0 0 0,0 0 0,0 0 0,0 0 0,0 0 0,0 0 0,1 1 0,-1-1 0,0 0 0,0 0 0,0 0 0,0 0 0,0 1 0,15 9 336,-14-9-331,-1-1 0,1 0 0,-1 1 0,1-1-1,-1 1 1,1-1 0,-1 1 0,1-1 0,-1 1-1,0-1 1,1 1 0,-1-1 0,0 1-1,1-1 1,-1 1 0,0-1 0,0 1 0,0 0-1,1-1 1,-1 1 0,0 0 0,0 0-6,0 0 1,1 1 0,-1-1-1,0 0 1,1 0-1,-1 0 1,1 0 0,-1 0-1,1 0 1,0 0-1,-1 0 1,1 0 0,0-1-1,0 1 1,-1 0-1,1 0 1,0-1-1,0 1 1,0 0 0,0-1-1,0 1 1,1 0-1,-1 0 1,0-1 0,0 1 0,0 0 0,0 0 0,0 0 0,-1 1 0,1-1 0,0 0 0,0 0 0,-1 0 0,1 0 0,-1 1 0,1-1 0,-1 0 0,0 1 0,0-1 0,1 0 0,-1 1 0,0-1 0,0 0 0,0 2 0,-15 22-114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39"/>
    </inkml:context>
    <inkml:brush xml:id="br0">
      <inkml:brushProperty name="width" value="0.35" units="cm"/>
      <inkml:brushProperty name="height" value="0.35" units="cm"/>
      <inkml:brushProperty name="color" value="#BE3EF2"/>
    </inkml:brush>
  </inkml:definitions>
  <inkml:trace contextRef="#ctx0" brushRef="#br0">0 4 2625,'1'0'0,"1"-3"-224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39"/>
    </inkml:context>
    <inkml:brush xml:id="br0">
      <inkml:brushProperty name="width" value="0.35" units="cm"/>
      <inkml:brushProperty name="height" value="0.35" units="cm"/>
      <inkml:brushProperty name="color" value="#BE3EF2"/>
    </inkml:brush>
  </inkml:definitions>
  <inkml:trace contextRef="#ctx0" brushRef="#br0">28 348 2833,'-7'-1'1428,"7"1"-1406,0-15 1508,0 11-1132,1-18-11,2 1 0,4-24-1,-2 18-218,-5 27-154,0-1-1,0 1 1,0 0-1,0-1 1,0 1-1,0 0 0,0-1 1,0 1-1,0 0 1,1-1-1,-1 1 0,0 0 1,0-1-1,0 1 1,0 0-1,1 0 0,-1-1 1,0 1-1,0 0 1,1 0-1,-1-1 0,0 1 1,0 0-1,1 0 1,-1 0-1,0-1 1,1 1-1,-1 0 0,0 0 1,0 0-1,1 0 1,-1 0-1,1 0 0,0-1 179,-3 0-130,-6-8 326,7 7-330,-1 0 0,1 1 0,0-1 0,-1 0 0,1 1 0,-1-1 0,1 1 0,-1 0 0,0-1 0,0 1 0,0 0 0,-2-1 0,4 2-55,0 0 0,0 0-1,-1 0 1,1 0 0,0 0 0,0 0 0,-1-1 0,1 1-1,0 0 1,0 0 0,-1 0 0,1 0 0,0 0 0,0 0-1,0-1 1,-1 1 0,1 0 0,0 0 0,0 0-1,0-1 1,0 1 0,-1 0 0,1 0 0,0-1 0,0 1-1,0 0 1,0 0 0,0-1 0,0 1 0,0 0 0,0 0-1,0-1 1,0 1 0,0 0 0,0 0 0,0-1 0,0 1-1,3-17 162,8-13 51,15-27-71,-29 58-80,1 1 0,-1-1 0,0 0 0,0 0 0,1 0 0,-1-1 0,0 1 0,-4 0 0,7-1-60,0 0 0,0 0 0,0 0 0,0 0 0,0 0 0,0 0 0,0 0 0,0 0 0,0 0 0,0 0 0,0 0 0,0 0 0,0 0 0,0 0 0,0 0 1,0 0-1,0 1 0,0-1 0,0 0 0,0 0 0,0 0 0,0 0 0,0 0 0,0 0 0,0 0 0,0 0 0,0 0 0,0 0 0,0 0 0,2 0-19,-5-2 21,1 1 51,1 1-38,0-1 1,0 1-1,0 0 0,1-1 1,-1 1-1,0-1 1,0 0-1,0 1 0,1-1 1,-1 0-1,0 1 1,1-1-1,-1 0 0,1 0 1,-1 1-1,1-1 1,-1 0-1,1 0 0,0 0 1,-1-1-1,4-3-62,-3 5 42,0 0-1,0 0 1,0 0-1,1 0 1,-1 0-1,0 0 1,0 0-1,0-1 1,0 1-1,1 0 1,-1 0-1,0 0 1,0 0-1,0 0 1,0 0 0,0-1-1,0 1 1,0 0-1,1 0 1,-1 0-1,0 0 1,0-1-1,0 1 1,0 0-1,0 0 1,0 0-1,0 0 1,0-1-1,0 1 1,0 0 0,0 0-1,0 0 1,0-1-1,0 1 1,0 0-1,0 0 1,0 0-1,0 0 1,0-1-1,-1 1 1,1 0-1,0 0 1,0 0-1,0 0 1,0 0 0,0-1-1,4-5 26,6-7 32,-4 8-24,-6 3-37,0 2 8,0 0 1,0 0-1,0-1 0,0 1 1,0 0-1,0-1 0,0 1 0,0 0 1,0-1-1,0 1 0,0 0 0,0-1 1,0 1-1,0 0 0,0-1 0,0 1 1,1 0-1,-1 0 0,0-1 0,0 1 1,0 0-1,0-1 0,1 1 0,-1 0 1,0 0-1,0 0 0,1-1 0,-1 1 1,0 0-1,1 0 0,-1-1-1,1 1 0,-1 0-1,0 0 1,1 0 0,-1 0-1,0 0 1,1-1 0,-1 1-1,0 0 1,1 0 0,-1 0-1,0 0 1,1 0 0,-1 0-1,0 0 1,1 0 0,-1 0 0,0 0-1,1 1 1,-1-1 0,0 0-1,1 0 1,-1 0 0,0 0-1,0 0 1,1 0 0,-1 1-1,0-1 1,1 0 0,-1 0-1,0 1 1,0-1 0,1 0 0,-1 0-1,0 1 1,0-1 0,0 0-1,0 1 1,1-1 0,-1 0-1,0 0 1,0 1 0,0-1-1,0 0 1,0 1 0,0-1-1,0 0 1,0 1 0,0 0 0,0-1-2,0 1 1,0-1 0,0 0-1,1 1 1,-1-1 0,0 1 0,0-1-1,0 0 1,0 1 0,0-1-1,1 1 1,-1-1 0,0 0-1,0 1 1,1-1 0,-1 0 0,0 1-1,1-1 1,-1 0 0,0 1-1,1-1 1,-1 0 0,0 0 0,1 0-1,-1 1 1,1-1 0,-1 0-1,0 0 1,1 0 0,-1 0 0,1 0-1,-1 0 1,0 0 0,1 0-1,-1 0 1,1 0 0,-1 0 0,2 0-1,-2 0 0,0 0 0,0 0 0,1 0 0,-1 0 0,0 0 0,1 0 0,-1 1 0,0-1 0,1 0 0,-1 0 0,0 0 1,1 0-1,-1 0 0,0 0 0,0 1 0,1-1 0,-1 0 0,0 0 0,0 0 0,1 1 0,-1-1 0,0 0 0,0 0 0,0 1 0,0-1 0,1 0 0,-1 1 0,0-1 0,0 0 2,0 1 0,0-1 0,0 0 0,0 0 0,0 0 0,0 0 0,0 0 0,0 1 0,0-1 0,0 0 0,0 0 0,0 0 0,1 0 0,-1 0 0,0 0 0,0 0 0,0 1 0,0-1 0,0 0 0,0 0 0,0 0 0,0 0 0,1 0 0,-1 0 0,0 0 0,0 0 0,0 0 0,0 0 0,0 0 0,0 0-1,1 0 1,-1 0 0,0 0 0,0 0 0,0 0 0,0 0 0,0 0 0,1 0 0,-1 0 0,0 0 0,0 0 0,0 0 0,0 0 0,0 0 0,0 0 0,1 0 0,-1 0 0,0 0-2,1 0 0,-1-1 0,0 1 0,1 0 0,-1 0 0,1 0 0,-1 0 0,0 0 0,1 0 0,-1 0 0,1 0 0,-1 0 0,1 0 0,-1 0 0,0 0 0,1 0 0,-1 0 0,1 1 0,-1-1 0,0 0 0,1 0 0,-1 0 0,0 1 0,1-1 0,-1 0 0,0 0 0,1 1 0,-1-1 0,0 0 0,0 1 0,1-1 0,-1 0 0,0 1 0,0-1 0,1 1 0,-1 2 39,0 1 1,0 0-1,0-1 0,0 1 0,-1-1 0,1 1 0,-1 0 0,-2 6 0,3-11-35,1 0-1,-1 0 0,0-1 1,0 1-1,0 0 0,0 0 1,0 0-1,0 0 0,0 0 1,0 0-1,0 0 0,0 0 1,-1-1-1,1 1 0,0 0 1,-1 0-1,1 0 0,-1 0 1,1 0-1,-1 0 0,1 0 1,-1 1-1,0-1 0,0 0 1,0-1-1,-1-1-4,0 1 1,0-1-1,1 0 0,-1 0 1,1 0-1,0 0 0,0 0 1,0 0-1,0-7 0,2-1 1,-2 10 0,-9 20-96,7-23 96,2 3 0,3 3 0,8 47-4359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0"/>
    </inkml:context>
    <inkml:brush xml:id="br0">
      <inkml:brushProperty name="width" value="0.35" units="cm"/>
      <inkml:brushProperty name="height" value="0.35" units="cm"/>
      <inkml:brushProperty name="color" value="#BE3EF2"/>
    </inkml:brush>
  </inkml:definitions>
  <inkml:trace contextRef="#ctx0" brushRef="#br0">68 432 4962,'-10'-8'1293,"9"7"-1185,1 1 0,-1-1-1,1 0 1,-1 0 0,1 0-1,0 0 1,-1 0 0,1 0 0,0 0-1,0 0 1,0-2 0,-10-17 596,-18 1 520,27 18-1201,1 0 1,0 0-1,0 0 0,0 1 0,0-1 0,0 0 0,0 0 0,0 0 0,0 0 0,0 1 0,0-1 1,1 0-1,-1 0 0,0 0 0,1 1 0,-1-1 0,0 0 0,1 0 0,-1 1 0,1-1 0,0-1 1,15-20 460,-15 20-450,0 1 1,-1-1-1,1 0 0,-1 0 1,1 0-1,-1 0 0,0 0 1,1 0-1,-1 0 0,0 0 1,-1 0-1,1 0 0,0 0 1,-1-2-1,1-21 345,-8 21 579,7 4-946,0 0 0,0 0 0,0 0 0,0 0 0,0-1 0,0 1 0,0 0 0,0-1 0,0 1 0,0-1 0,0 1 0,1-1 0,-1 1 0,0-1 0,0 1 1,0-1-1,1 0 0,-1 0 0,0 1 0,1-1 0,-1 0 0,0 0 0,1 0 0,-1 0 0,1 0 0,-1-1 0,-3-18-128,4 18 116,-1 0 0,0-1 0,0 1 1,1 0-1,-1-1 0,1 1 0,0 0 0,0-1 1,0 1-1,0-1 0,0 1 0,0 0 1,1-1-1,-1 1 0,1 0 0,0-1 1,1-3-1,-1 3 0,0 0 0,0 1 0,0-1 0,-1 0 0,1 1 0,-1-1 0,0-6 0,3-9 0,-1 4 120,-2 8-16,3-1 696,-1-64-800,1 65 0,1 1 0,-1 1 0,1-1 0,1 1 0,-1-1 0,1 1 0,8-6 0,-12 10 6,0-1 0,1 1-1,-1 0 1,1-1 0,-1 1-1,1 0 1,-1 0 0,1 0-1,-1 0 1,1 0 0,-1 0 0,1 1-1,-1-1 1,1 0 0,-1 1-1,0-1 1,3 2 0,17 2 51,-11 2 79,-8-4-114,-1-1 0,1 0-1,-1 1 1,1-1-1,0 0 1,0 0-1,0-1 1,0 1-1,-1 0 1,1-1-1,0 1 1,4 0-1,50 6 60,0 3-81,-43-10 0,-11 1 0,1-1 0,-1 0 0,0 0 0,1 0 0,-1 0 0,0 0 0,1-1 0,-1 1 0,0-1 0,0 1 0,4-2 0,-3 0 0,0 1 0,0 0 0,0-1 0,0 1 0,0 1 0,0-1 0,1 0 0,-1 1 0,0 0 0,0 0 0,1 0 0,-1 0 0,6 1 0,-6 2 10,0 1 1,-1-1 0,1 1-1,0 0 1,-1 0 0,0 0-1,0 0 1,2 7 0,3-12 27,1 0 0,-1 0 1,0 0-1,12-6 1,-7 3-39,1 0 0,0 1 0,0 0 0,0 1 0,0 0 0,0 1 0,18 1 0,-26 0 0,0-1 0,0 0 0,-1 0 0,1 0 0,0 0 0,6-4 0,-7 4 0,0-1 0,0 1 0,0 0 0,0 0 0,0 0 0,0 0 0,0 1 0,0-1 0,0 1 0,6 1 0,9 5 166,8 1 132,74 5-122,-99-12-160,3 1-11,-1-1 0,1 0 0,-1 0 0,1-1 0,-1 1 0,1-1-1,-1 0 1,0 0 0,1-1 0,-1 1 0,0-1 0,7-3 0,-9 3-4,0 1 1,0 0-1,1 0 1,-1 0-1,1 0 0,-1 0 1,1 0-1,-1 1 0,1 0 1,0-1-1,-1 1 1,1 0-1,0 0 0,3 1 1,38 10 37,-2 0-19,-24-6 0,6 2 29,-23-7-48,0 0 0,0 0 0,0 0 0,-1 0 1,1 0-1,0 0 0,0-1 0,0 1 0,0 0 1,0 0-1,0-1 0,0 1 0,0 0 0,-1-1 1,1 1-1,0-1 0,0 1 0,-1-1 0,1 0 0,0 1 1,0-1-1,0-1 0,2 2-1,1-1 0,-1 1 0,1 0 0,-1 0 0,0 0 0,1 1 0,-1-1 0,0 1 0,1 0 0,-1 0 0,4 1 0,-1 0 19,1 0-1,-1 0 1,1-1 0,0 0-1,-1 0 1,1-1 0,0 1-1,-1-2 1,1 1 0,0-1-1,10-2 1,-14 2-6,0 0-1,0 0 0,0 0 1,0 1-1,0-1 0,-1 1 1,1 0-1,0 0 0,0 0 1,0 0-1,0 1 1,0-1-1,0 1 0,0-1 1,0 1-1,0 0 0,-1 0 1,1 1-1,0-1 1,-1 0-1,4 3 0,-5-3-8,0 0-1,1 0 0,-1 0 1,1 0-1,-1 0 0,0-1 1,1 1-1,-1 0 1,1-1-1,0 1 0,-1-1 1,1 0-1,-1 1 0,1-1 1,0 0-1,-1 0 1,1 0-1,1 0 0,33-8 100,-18 3-78,-12 4-25,-1 1 0,0-1 0,0 1 0,1 1 0,6 0 0,-6 0 0,-1-1 0,1 1 0,-1-1 0,10-1 0,47-15 160,-53 12-160,-5 3 0,0-1 0,1 1 0,-1 0 0,0 0 0,1 0 0,-1 0 0,1 1 0,0 0 0,-1 0 0,6 0 0,5 1 16,3 0 275,-15 0-265,0-1-1,0 1 0,0-1 0,0 0 1,0 0-1,0 0 0,-1-1 0,6 0 1,-5 0 0,0 1 0,0-1 1,1 1-1,-1 0 0,0 0 1,0 0-1,1 0 0,5 2 0,1 0 27,-8-1-40,0-1 1,0 0-1,0 1 0,0-1 0,0 1 0,0-1 1,-1 1-1,1 0 0,0 0 0,0 0 0,-1 0 1,1 0-1,2 3 0,4 4 23,3 3-5,-10-8-383,4 9 834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7:44.606"/>
    </inkml:context>
    <inkml:brush xml:id="br0">
      <inkml:brushProperty name="width" value="0.35" units="cm"/>
      <inkml:brushProperty name="height" value="0.35" units="cm"/>
      <inkml:brushProperty name="color" value="#FFFFFF"/>
    </inkml:brush>
  </inkml:definitions>
  <inkml:trace contextRef="#ctx0" brushRef="#br0">53 29 3890,'-2'-2'931,"0"1"-909,1 0 1,-1-1-1,1 1 1,0 0-1,-1 0 1,0 0-1,1 0 1,-1 0-1,0 1 1,1-1-1,-1 1 1,0-1-1,-3 0 1,3 2 40,1-1 1,0 1 0,-1 0-1,1 0 1,0 0 0,0 0-1,0 0 1,0 0 0,0 0-1,0 1 1,0-1 0,0 0 0,0 0-1,0 1 1,1-1 0,-1 1-1,0-1 1,0 2 0,1-1-24,-1 0 0,0 0 0,1-1 0,-1 1 0,1 0 0,-1 0 0,1 0 0,0 0 1,0 0-1,0 0 0,0 0 0,0 0 0,0 0 0,1 2 0,0-4-29,-1 0 0,1 0 0,0 0 0,0 0 0,0 0 0,-1-1 1,1 1-1,0 0 0,0-1 0,-1 1 0,1 0 0,0-1 0,0 1 0,-1-1 0,1 1 0,0-1 0,-1 1 0,1-1 0,-1 1 0,2-2 0,15-16 221,-12 2-66,-5 15-152,0-1 1,0 1 0,0 0-1,0 0 1,0 0-1,0 0 1,1 0-1,-1 0 1,0 0 0,1 0-1,-1 0 1,1 0-1,-1 0 1,1 0-1,-1 0 1,1 0 0,-1 0-1,1 1 1,0-1-1,0 0 1,-1 0-1,1 1 1,0-1-1,0 0 1,2 0 0,-3 1-15,0 0 1,1 1 0,-1-1 0,0 0-1,1 0 1,-1 1 0,0-1 0,0 0-1,1 1 1,-1-1 0,0 1-1,0-1 1,0 0 0,0 1 0,1-1-1,-1 1 1,0-1 0,0 0 0,0 1-1,0-1 1,0 1 0,0-1 0,0 0-1,0 1 1,0-1 0,0 1 0,0-1-1,0 1 1,0-1 0,-1 0-1,1 1 1,0-1 0,0 1 0,0-1-1,-1 0 1,1 1 0,-8 22 77,6-20-42,-5 12 208,5-12-242,0 0-1,1 1 1,-1-1-1,1 0 1,0 0 0,0 1-1,0-1 1,0 1-1,0-1 1,1 4-1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0"/>
    </inkml:context>
    <inkml:brush xml:id="br0">
      <inkml:brushProperty name="width" value="0.35" units="cm"/>
      <inkml:brushProperty name="height" value="0.35" units="cm"/>
      <inkml:brushProperty name="color" value="#FFFFFF"/>
    </inkml:brush>
  </inkml:definitions>
  <inkml:trace contextRef="#ctx0" brushRef="#br0">62 5 2401,'1'-4'392,"-5"9"-112,4-4-220,0-1-1,-1 1 1,1 0-1,-1 0 1,0-1-1,1 1 1,-1-1-1,1 1 1,-1 0-1,0-1 0,0 1 1,1-1-1,-1 1 1,-1-1-1,2 0-34,-1 1 0,1-1 0,0 0 0,0 0 0,-1 0 0,1 0 0,0 0 0,-1 0 0,1 0 0,0 0 0,0 0 0,0 1 0,-1-1 0,1 0 75,-1 1-75,1-1 0,0 0 0,0 0 0,0 1 0,0-1 0,-1 0 0,1 0 0,0 1 0,0-1 0,0 0 0,0 0 0,0 1 0,0-1 0,0 0 0,0 0 0,0 1 0,0-1 0,0 0 0,0 0 0,0 1 0,0-1 0,0 0 0,0 1 0,0-1 0,0 0 0,0 0 0,1 1 0,-1-1 0,0 0 0,0 0 0,0 1 0,1-1 75,-1 0-75,0 1 1,0-1-1,1 0 0,-1 0 0,0 0 0,1 1 0,-1-1 8,1 1 1,0 0 0,-1 0 0,1 0-1,-1 0 1,1 0 0,-1 0 0,0 0 0,1 0-1,-1 0 1,0 0 0,0 0 0,0 0-1,0 0 1,0 0 0,0 2 0,0-3-16,0 1-1,0-1 1,1 0 0,-1 1-1,0-1 1,0 0 0,0 1 0,0-1-1,-1 0 1,1 1 0,0-1-1,0 0 1,0 1 0,0-1 0,0 0-1,0 1 1,0-1 0,-1 0-1,1 1 1,0-1 0,0 0 0,0 0-1,-1 1 1,1-1 0,0 0-1,0 0 1,-1 1 0,1-1-1,0 0 1,-1 0 0,1 0 0,0 0-1,-1 1 1,-8-4 151,8 3-143,0 0 0,0 0 0,0 0 1,0 0-1,0-1 0,0 1 0,0 0 0,0 0 0,0-1 1,0 1-1,0-1 0,0 1 0,0-1 0,1 1 0,-1-1 0,0 0 1,0 1-1,1-1 0,-1 0 0,0 0 0,0-1 0,6 3-26,8 10 55,-12-10-50,0 1 0,0-1 1,0 0-1,0 0 0,0 0 0,0 0 1,0 0-1,0-1 0,0 1 0,1 0 1,-1 0-1,0-1 0,2 1 0,-2-1 1,-1 0 0,1 0 0,-1 0 0,1 0-1,-1 1 1,1-1 0,-1 0 0,1 0-1,-1 0 1,1 0 0,-1 1 0,1-1-1,-1 0 1,1 0 0,-1 1 0,1-1-1,-1 0 1,0 1 0,1-1 0,-1 0-1,0 1 1,1-1 0,-1 2 142,0-2-140,-1 0 5,1 0 1,-1 0-1,1 0 1,-1 0 0,1 0-1,-1 0 1,1 1-1,-1-1 1,1 0 0,-1 0-1,1 1 1,0-1-1,-1 0 1,1 1 0,-1-1-1,1 0 1,0 1-1,-1-1 1,1 1 0,-1 0-14,1-1 0,0 0 0,0 0 0,0 0 0,0 0 0,0 1 0,0-1 0,-1 0 0,1 0 0,0 0 0,0 0 0,0 0 0,0 1 0,-1-1 0,1 0 0,0 0 0,0 0 0,0 0 0,-1 0 0,1 0 0,0 0 0,0 0 0,0 0 0,-1 0 0,1 0 0,0 0 0,0 0 0,0 0 0,-1 0 0,1 0 0,0 0 0,0 0 0,-1 0 0,-2-1 0,6 0 0,-23 20 128,20-19-127,0 0 0,0 0 0,0 0 1,0 0-1,0 0 0,0-1 0,0 1 0,0 0 1,0 0-1,0 0 0,-1 0 0,1 0 1,0 0-1,0 0 0,0 0 0,0 0 0,0 0 1,0 0-1,0 0 0,0 0 0,0 0 0,0 0 1,0-1-1,0 1 0,0 0 0,-1 0 0,1 0 1,0 0-1,0 0 0,0 0 0,0 0 1,0 0-1,0 0 0,0 0 0,0 0 0,0 0 1,0 0-1,-1 0 0,1 0 0,0 0 0,0 0 1,0 0-1,0 0 0,0 1 0,0-1 1,0 0-1,0 0 0,0 0 0,0 0 0,0 0 1,0 0-1,0 0 0,-1 0 0,1 0 0,0 0 1,0 0-1,0 0 0,0 0 0,0 0 0,0 0 1,0 1-1,0-1 0,0 0 0,0 0 1,0 0-1,-2-2 47,1 2-44,0 1 1,0 0-1,0-1 1,-1 1-1,1 0 1,0 0-1,0 0 1,0 0-1,1 0 1,-1 0-1,0 0 1,0 0-1,0 0 1,1 0-1,-1 0 1,0 0-1,1 0 1,-1 1-1,1-1 1,0 0-1,-1 1 1,1-1-1,0 0 1,0 0-1,0 1 1,0-1-1,0 0 1,0 1-1,0-1 1,0 0-1,1 2 1,-1-2-3,0-1 1,0 0-1,0 1 0,0-1 1,0 0-1,0 1 0,0-1 1,0 1-1,0-1 0,0 0 1,0 1-1,0-1 0,0 0 1,0 1-1,0-1 0,0 1 1,0-1-1,-1 0 0,1 1 1,0-1-1,0 0 1,-1 0-1,1 1 0,0-1 1,-1 1-1,1-1-1,0 0 1,0 0-1,0 0 0,-1 0 1,1 0-1,0 1 1,0-1-1,0 0 0,0 0 1,0 0-1,0 0 0,0 0 1,0 1-1,0-1 0,-1 0 1,1 0-1,0 0 1,0 1-1,0-1 0,0 0 1,0 0-1,0 0 0,0 0 1,0 1-1,0-1 0,0 0 1,0 0-1,0 0 1,0 0-1,1 1 0,-1-1 1,0 0-1,0 0 0,0 0 1,0 0-1,0 1 1,0-1-1,0 0 0,0 0 1,0 0-1,1 0 0,-1 0 1,0 1-1,0-1 0,0 0 1,0 0-1,0 0 1,1 0-1,-1 1-1,-1 20 390,2-22-390,-1 0 0,1 0-1,0 0 1,0 0 0,-1 0-1,1 0 1,0 1 0,0-1-1,0 0 1,0 1 0,0-1-1,0 0 1,0 1 0,0-1-1,0 1 1,0 0 0,0-1-1,2 1 1,0-1 7,-1 1 1,0 0-1,0 0 0,0 0 0,0 1 0,0-1 1,0 0-1,0 1 0,0-1 0,0 1 0,0 0 1,0-1-1,0 1 0,0 0 0,0 0 0,0 1 1,-1-1-1,1 0 0,2 2 0,-3-6-369,0 0 0,1 0 0,-1 0 0,-1-1 0,1 1 1,0 0-1,-1-1 0,1-3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1"/>
    </inkml:context>
    <inkml:brush xml:id="br0">
      <inkml:brushProperty name="width" value="0.35" units="cm"/>
      <inkml:brushProperty name="height" value="0.35" units="cm"/>
      <inkml:brushProperty name="color" value="#FFFFFF"/>
    </inkml:brush>
  </inkml:definitions>
  <inkml:trace contextRef="#ctx0" brushRef="#br0">139 132 2833,'0'-12'657,"-2"-3"-625,2 14 3,0 0 1,-1 1-1,1-1 1,0 0-1,0 0 1,-1 0 0,1 0-1,0 0 1,-1 0-1,1 0 1,-1 0-1,1 0 1,-1 1 0,1-1-1,-1 0 1,0 0-1,1 1 1,-2-2 0,-3-2 56,-4-7 30,9 10-112,0 1 1,-1-1 0,1 1-1,0-1 1,-1 0 0,1 1 0,-1-1-1,1 1 1,-1 0 0,1-1 0,-1 1-1,0-1 1,1 1 0,-1 0-1,1-1 1,-1 1 0,0 0 0,1 0-1,-2-1 1,-15-3 65,-17-7 155,29-3-35,2 9 107,3 5-289,0-1-1,-1 1 1,1 0 0,0 0 0,-1 0-1,1-1 1,0 1 0,-1 0 0,1 0-1,0 0 1,-1 0 0,1 0 0,0 0-1,-1 0 1,1 0 0,0 0 0,-1 0-1,1 0 1,0 0 0,-1 0 0,1 0-1,0 0 1,-1 0 0,1 1-1,0-1 1,-1 0 0,1 0 0,-2 1 0,1-1 0,0 0-1,0 1 1,0-1 0,0 0 0,0 0 0,0 0 0,0 0 0,0 0 0,-1 0 0,1 0-1,0-1 1,0 1 0,0 0 0,0 0 0,0-1 0,-2 0 0,1-3-11,2 4 0,0-1 1,0 1-1,0 0 1,-1-1-1,1 1 1,0-1-1,0 1 0,0 0 1,-1 0-1,1-1 1,0 1-1,0 0 1,-1-1-1,1 1 1,0 0-1,-1 0 0,1-1 1,0 1-1,-1 0 1,1 0-1,0 0 1,-1 0-1,1 0 0,0-1 1,-1 1-1,1 0 1,0 0-1,-1 0 1,1 0-1,-1 0 1,1 0-1,0 0 0,-1 0 1,15 1 507,-10-11-115,-3 9-392,0 1 1,-1 0-1,1-1 0,0 1 1,0 0-1,0 0 1,-1 0-1,1 0 0,0 0 1,0 0-1,0 0 0,0 0 1,-1 0-1,1 0 1,0 0-1,0 0 0,0 1 1,-1-1-1,1 0 0,0 1 1,0-1-1,0 1 1,19 8 51,-17-8-100,0 0 1,-1 0-1,1-1 0,0 0 0,0 1 0,-1-1 0,1 0 0,0 0 0,0-1 1,-1 1-1,1-1 0,0 1 0,2-2 0,0 1-114,-1 0-1,0 0 1,0-1 0,0 0-1,0 0 1,0 0 0,6-4-1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2"/>
    </inkml:context>
    <inkml:brush xml:id="br0">
      <inkml:brushProperty name="width" value="0.35" units="cm"/>
      <inkml:brushProperty name="height" value="0.35" units="cm"/>
      <inkml:brushProperty name="color" value="#FFFFFF"/>
    </inkml:brush>
  </inkml:definitions>
  <inkml:trace contextRef="#ctx0" brushRef="#br0">5 104 2833,'-1'1'21,"1"-1"0,0 1 0,-1-1 0,1 1 0,-1-1 0,1 1 0,0 0 0,-1-1 0,1 1 0,0-1 0,0 1 0,0 0 0,-1-1 0,1 1 0,0 0 0,0-1 0,0 1 0,0 0 0,0 0 0,0-1 0,0 1 0,0 0 0,1-1 0,-1 1 0,2 6 764,-1-7-729,1 0 0,-1 0 0,0-1 0,1 1-1,-1 0 1,0-1 0,1 1 0,-1 0 0,0-1 0,0 1-1,0-1 1,1 0 0,-1 1 0,0-1 0,0 0-1,0 0 1,0 0 0,0 0 0,0 0 0,0 0 0,-1 0-1,1 0 1,0 0 0,0 0 0,-1 0 0,2-3 0,-2 1-39,1 0 0,-1 0 0,1 0 1,-1 0-1,0 0 0,0 0 0,0 0 1,-1 0-1,0-3 0,-1-19 83,2 22-236,0 1 0,1-1 0,-1 0 0,0 0 0,1 0 0,0 1 0,0-1 0,0 0 1,0 1-1,0-1 0,0 1 0,0-1 0,1 1 0,0-1 0,-1 1 0,4-4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3"/>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4"/>
    </inkml:context>
    <inkml:brush xml:id="br0">
      <inkml:brushProperty name="width" value="0.35" units="cm"/>
      <inkml:brushProperty name="height" value="0.35" units="cm"/>
      <inkml:brushProperty name="color" value="#FFFFFF"/>
    </inkml:brush>
  </inkml:definitions>
  <inkml:trace contextRef="#ctx0" brushRef="#br0">36 1 2833,'-2'1'99,"0"0"-1,0 0 1,0 0-1,1 1 1,-1-1-1,0 1 1,1-1-1,-1 1 1,1 0-1,-1-1 1,1 1-1,-2 3 1,3-4-32,-1-1 0,0 1 0,1 0-1,-1 0 1,0-1 0,1 1 0,-1 0 0,1 0 0,-1-1 0,1 1 0,0 0 0,-1 0-1,1 0 1,0 0 0,0 0 0,-1 0 0,1 0 0,0 1 0,-4 25 447,5-26-512,1 0 0,-1 1 0,1-1 0,-1 0 0,0 0 0,1 1 0,-1-1 0,0 1 0,0 0 0,0-1 0,1 4 0,0 0 160,2 9 687,-4-14-835,0 1 1,0-1-1,0 0 0,0 0 0,0 1 0,0-1 1,-5 7 847,5-6-859,0-1 1,1 1 0,-1 0 0,0-1 0,1 1-1,-1-1 1,0 1 0,1 0 0,-1-1 0,1 1 0,-1-1-1,1 0 1,0 1 0,-1-1 0,1 1 0,-1-1 0,1 0-1,0 1 1,-1-1 0,1 0 0,1 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5"/>
    </inkml:context>
    <inkml:brush xml:id="br0">
      <inkml:brushProperty name="width" value="0.35" units="cm"/>
      <inkml:brushProperty name="height" value="0.35" units="cm"/>
      <inkml:brushProperty name="color" value="#FFFFFF"/>
    </inkml:brush>
  </inkml:definitions>
  <inkml:trace contextRef="#ctx0" brushRef="#br0">5 1 2833,'-4'12'2492,"5"-7"-2166,13 42 810,-14-44-1063,-4-10 86,-3-14 73,8 17-232,1 6 0,-2 5 0,0-6-125,0 0-1,0 0 0,-1 1 0,1-1 1,0 0-1,0 0 0,1 0 1,-1 1-1,0-1 0,0 0 0,1 0 1,-1 0-1,0 1 0,1-1 0,0 2 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6"/>
    </inkml:context>
    <inkml:brush xml:id="br0">
      <inkml:brushProperty name="width" value="0.35" units="cm"/>
      <inkml:brushProperty name="height" value="0.35" units="cm"/>
      <inkml:brushProperty name="color" value="#FFFFFF"/>
    </inkml:brush>
  </inkml:definitions>
  <inkml:trace contextRef="#ctx0" brushRef="#br0">16 32 3314,'-11'-32'3066,"15"42"-2676,-2-6-373,0 0 61,0 0-1,0 0 1,1 0 0,0-1-1,5 7 1,10 11 208,-13 10 651,-3-29-918,-1-1-12,0 0 0,1 0-1,-2 0 1,1 0-1,0 0 1,0 0 0,0 0-1,0 1 1,-1-1 0,1 0-1,-1 1 1,1-1-1,-1 0 1,1 1 0,-1-1-1,0 1 1,1-1 0,-1 1-1,0 2 1,0-4-4,0 0 1,-1 0 0,1 0 1,0 0-1,0 0 0,0 0 1,0 0-1,0 0 0,-1 0 1,1 0-1,0 0 0,0 0 0,0 0 1,0 0-1,0 0 0,0 0 1,0 0-1,-1 0 0,1-1 0,0 1 1,0 0-1,0 0 0,0 0 1,0 0-1,0 0 0,0 0 0,0 0 1,-1 0-1,1 0 0,0-1 1,0 1-1,0 0 0,0 0 0,0 0 1,0 0-1,0 0 0,0 0 1,0-1-1,0 1 0,0 0 1,0 0-1,0 0 0,0 0 0,0 0 1,0 0-1,0-1 0,0 1 1,0 0-1,0 0 0,0 0 0,0 0 1,0 0-1,0 0 0,0 0 1,0-1-1,0 1 0,0 0 0,1 0 1,-1 0-1,0-2 2,0 4 8,0 11 30,1 19 20,-1-32-63,0 0-1,0 0 1,0 1 0,0-1-1,0 0 1,0 0-1,0 0 1,0 1 0,0-1-1,0 0 1,0 0 0,0 0-1,0 1 1,0-1-1,0 0 1,0 0 0,0 1-1,0-1 1,0 0-1,0 0 1,0 0 0,0 1-1,-1-1 1,1 0 0,0 0-1,0 0 1,0 0-1,0 1 1,0-1 0,-1 0-1,1 0 1,0 0-1,0 0 1,0 0 0,-1 0-1,1 1 1,-7-7 69,-5-14-123,12 19 13,-1-2 40,-1 1 0,0-1 0,1 0 0,-1 1 0,0-1 0,0 1 0,-1 0 0,1 0 0,0-1 0,-1 2 0,1-1 0,-1 0 0,0 0 0,1 1 0,-1-1 0,0 1 0,-4-1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7"/>
    </inkml:context>
    <inkml:brush xml:id="br0">
      <inkml:brushProperty name="width" value="0.35" units="cm"/>
      <inkml:brushProperty name="height" value="0.35" units="cm"/>
      <inkml:brushProperty name="color" value="#FFFFFF"/>
    </inkml:brush>
  </inkml:definitions>
  <inkml:trace contextRef="#ctx0" brushRef="#br0">59 23 3073,'0'0'379,"-15"-22"275,11 24-436,1 0 1,0 0 0,-1 0-1,1 1 1,0-1-1,0 1 1,0 0-1,1 0 1,-1 0-1,1 0 1,-1 1 0,-2 5-1,5-8-216,0 0 0,-1 0 0,1 0-1,0-1 1,-1 1-1,1 0 1,0 0 0,0 0-1,0 0 1,0 0-1,0 0 1,0 0 0,0 0-1,0-1 1,0 1-1,1 0 1,0 2 117,20 20 1015,-14-19-1067,1 1 140,-8-5-203,0 0-1,0 0 1,0 1-1,1-1 1,-1 0-1,0 0 1,0 0-1,0 0 1,0 0-1,0 0 1,0 1-1,0-1 1,0 0-1,0 0 1,0 0-1,0 0 1,0 1-1,0-1 1,0 0-1,0 0 1,0 0-1,0 0 1,0 1-1,0-1 1,0 0-1,0 0 1,0 0-1,0 0 1,0 0-1,0 1 1,0-1-1,0 0 1,0 0-1,0 0 1,0 0-1,0 0 1,-1 1-1,1-1 1,0 0-1,0 0 1,0 0-1,3 33 232,-3-32-237,-1 0 0,1 0 0,0 0 0,0 1 0,0-1-1,0 0 1,1 0 0,-1 0 0,0 0 0,0 1 0,1-1 0,-1 0 0,1 0 0,-1 0-1,1 0 1,-1 0 0,1 0 0,0 0 0,-1 0 0,1 0 0,0 0 0,1 0-1,-1 0-3,1-1 0,0 1-1,0-1 1,-1 1-1,1-1 1,0 0 0,0 0-1,0 0 1,-1 0-1,4 0 1,7-1-3,-11 6 412,-1-5-403,0 0-1,0 0 1,0 0 0,0 0 0,0 0 0,0 0 0,0 0 0,0 0 0,0 0 0,0 0 0,0 0 0,0 0 0,0 0 0,0 0 0,0 0 0,0 0-1,0 0 1,1 0 0,-1 0 0,0 0 0,0 0 0,0 0 0,0 0 0,0 0 0,0 0 0,0 0 0,0 0 0,0 0 0,0 0 0,0 0-1,0 0 1,0 0 0,0 0 0,0 1 0,4-50 112,-3 46-112,0 0 0,0 1 0,0-1 0,0 1 0,1-1 0,0 1 0,-1-1 0,4-2 0,-4 4 0,1-1 0,-1 0 0,0 1 0,1-1 0,-1 0 0,0 0 0,0 0 0,0 0 0,0 0 0,-1 0 0,1 0 0,0-4 0,-1 10 38,0 2 144,7-11-66,-4 3-70,-4 5 62,1-2-95,-1 0 0,1 0 0,-1 0 0,1 0 1,0 0-1,-1 0 0,1 0 0,0 0 0,0 0 0,0 0 0,0 0 0,0 0 1,0 0-1,0 0 0,0 0 0,0 0 0,0 0 0,1 0 0,-1 2 1,2 0 1,-1-1 0,0 1 0,0 1 0,0-1 0,0 0 0,0 0 0,-1 0 1,1 0-1,-1 0 0,0 1 0,0-1 0,0 0 0,-1 0 0,1 0 0,-1 1 0,1-1 1,-3 5-1,2-7-3,0 0 1,1 0-1,-1 0 1,0 0 0,0 0-1,0-1 1,0 1-1,0 0 1,0-1 0,0 1-1,0-1 1,0 1-1,0-1 1,0 1-1,0-1 1,-1 0 0,1 1-1,0-1 1,0 0-1,0 0 1,-2 0 0,1 0-11,1 0 0,-1 0 0,1 1 0,-1-1 0,1 0 0,-1 1 0,1-1 0,-1 1 0,1-1 1,0 1-1,-1 0 0,-1 1 0,1 0 11,0 1 1,0-1-1,0 0 1,0 1-1,1-1 0,-1 1 1,1 0-1,-1 2 1,-13 19-23,10-17 9,5-6 0,-1 0 0,1-1 0,-1 1 0,0 0 0,1 0 0,-1 0 0,0-1 0,1 1 0,-1 0 0,0-1 0,0 1 0,0-1 0,1 1 0,-1-1 0,0 1 0,0-1 0,0 0 0,0 1 0,0-1 0,0 0 0,0 0 0,-2 1 0,0-1-155,5 0 134,-2 0-11,1-1 0,-1 1 0,0 0-1,1 0 1,-1 0 0,0-1 0,0 1 0,1 0-33,-1-1 33,0 1 0,1 0 0,-1-1-1,0 1 1,0 0 0,0-1 0,0 1-1,1 0 1,-1-1 0,0 1 0,0 0 0,0-1-1,0 1 1,0 0 0,0-1 0,0 1 0,0-1-1,0 1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8"/>
    </inkml:context>
    <inkml:brush xml:id="br0">
      <inkml:brushProperty name="width" value="0.35" units="cm"/>
      <inkml:brushProperty name="height" value="0.35" units="cm"/>
      <inkml:brushProperty name="color" value="#BE3EF2"/>
    </inkml:brush>
  </inkml:definitions>
  <inkml:trace contextRef="#ctx0" brushRef="#br0">7 425 3490,'0'-13'-19,"0"1"0,1-1 1,1 1-1,0-1 0,1 1 1,0-1-1,0 1 0,2 0 1,1-47 3587,-7 59-3472,1-1 0,-1 1 0,0 0 0,0-1 0,0 1 0,0 0 0,0 0 0,1 0 0,-1 0 0,0 0 0,0 0 0,0 0 0,-1 0 0,1 0-68,1 0 0,-1 0 0,1 1 0,-1-1 0,1 0 0,-1 0 0,0 1 0,1-1 0,-1 1 0,1-1 0,-1 0 0,1 1 0,-1-1 0,1 1 0,0-1 0,-1 1-1,1-1 1,0 1 0,-1 0 0,1-1 0,0 1 0,0-1 0,-1 1 0,1 0 0,0-1 0,0 1 0,0-1 0,0 1 0,0 0 0,0-1 0,0 1 0,0 1 0,0-1-32,0 0 0,0 0 0,0 1 0,-1-1 0,1 0 0,0 0 0,0 0 0,-1 1 0,1-1-1,-1 0 1,1 0 0,-1 0 0,0 0 0,1 0 0,-2 1 0,5-44 137,6 6-28,-9 35 37,-1 0-113,1-1 0,0 0-1,0 1 1,1-1 0,-1 0-1,0 1 1,1-1 0,-1 1-1,0-1 1,1 1 0,0-1-1,-1 1 1,1-1 0,0 1-1,0-1 1,0 1 0,0 0-1,0 0 1,1-2 0,-2 3-23,0 0 0,0 0 0,0-1 0,0 1 0,0 0 0,0 0 0,0-1 0,0 1 0,0 0 0,0 0 0,0-1 0,0 1 0,0 0 0,0 0 0,0-1 1,0 1-1,0 0 0,0 0 0,0-1 0,-1 1 0,1 0 0,0 0 0,0 0 0,0-1 0,0 1 0,0 0 0,-1 0 0,1 0 0,0 0 0,0 0 0,0-1 0,-1 1 0,1 0 0,0 0 1,0 0-1,-1 0 0,1 0 0,-1-2 208,2 1-204,-1 0 0,1 0 1,-1-1-1,1 1 1,-1 0-1,1 0 0,-1 0 1,1 0-1,-1 0 1,0 0-1,0-1 0,0 1 1,0 0-1,0 0 1,0 0-1,0-1 1,0 0-1,0 1-4,0 1 0,0 0 0,-1-1 0,1 1 0,0-1 0,0 1 0,-1-1 0,1 1-1,0 0 1,-1-1 0,1 1 0,0 0 0,-1-1 0,1 1 0,0 0 0,-1-1 0,1 1 0,-1 0 0,1 0 0,-1 0 0,1-1 0,0 1 0,-1 0 0,1 0 0,-1 0 0,1 0 0,-1 0-1,1 0 1,-1 0 0,1 0 0,-1 0 0,1 0 0,-1 0 0,1 0 0,-1 0 0,1 0 0,-1 1 0,1-1 0,0 0 0,-1 0 0,1 0 0,-1 1 0,1-1 0,-1 0 0,1 0-1,0 1 1,-1-1 0,1 1 0,0-1 0,-1 0 0,1 1 0,-1 0 64,6-20-55,0 9-11,-4 10-2,-1 0 0,0 0 0,1-1 1,-1 1-1,0 0 0,1 0 0,-1-1 0,0 1 0,0 0 0,1-1 0,-1 1 0,0 0 0,0-1 0,0 1 0,1 0 0,-1-1 0,0 1 0,0-1 1,0 1-1,0 0 0,0-1 0,0 1 0,0-1 0,0 1 0,0 0 0,0-1 0,0 1 0,0-1 0,0 1 0,0 0 0,0-1 0,0 1 0,-1 0 0,1-1 1,0 1-1,0-1 0,0 1 0,-1 0 0,1-1 0,0 1 0,0 0 0,-1 0 0,1-1 0,0 1 0,-1 0 0,1 0 0,0-1 0,-1 1 0,1 0 1,0 0-1,-1 0 0,1 0 0,0-1 0,-1 1 0,1 0 0,-1 0 0,1 0 0,0 0 0,-1 0 0,0 0 0,7-7 309,-6 6-298,0 1-1,-1-1 1,1 1-1,0-1 1,0 1-1,0-1 0,0 1 1,0-1-1,0 1 1,0-1-1,0 1 1,0-1-1,0 1 0,0-1 1,0 1-1,0-1 1,1 1-1,-1-1 1,0 1-1,0-1 0,0 1 1,1 0-1,-1-1 1,0 1-1,1-1 1,-1 1-1,1-1 1,2-5-3,-2 3 2,0 1-1,1-1 1,-1 1-1,0 0 1,1 0 0,0 0-1,3-4 1,7-8 771,-11 14-784,-1 1 0,0-2 19,-1-1 170,-3 7-64,2-3-119,0 0 0,-1 1 0,1-1 0,0 0 0,-1 0 1,1-1-1,-1 1 0,0 0 0,1-1 0,-5 2 0,-1-2 25,8-6 25,1-3-31,-5 0-118,6-4 74,1 8 19,39-18 112,-41 21-112,-1 1 0,0 0 0,1 0 0,-1 0 0,0-1 0,1 1 0,-1 0 0,0 0 0,1 0 0,-1 0 0,1 0 0,-1 0 0,0 0 0,1 0 0,-1 0 0,0 0 0,1 0 0,-1 0 0,1 0 0,-1 0 0,0 0 0,1 1 0,-1-1 0,0 0 0,1 0 0,-1 0 0,0 0 0,1 1 0,-1-1 0,0 0 0,0 0 0,1 1 0,-1-1 0,0 1 0,7 14 0,-6-12 0,-1-2 2,1-1 0,-1 0 0,0 1 0,0-1 0,1 0 0,-1 0 0,0 1 0,0-1 0,1 0 0,-1 0 0,0 1 0,1-1 0,-1 0-1,0 0 1,1 0 0,-1 0 0,1 0 0,-1 1 0,0-1 0,1 0 0,-1 0 0,0 0 0,1 0 0,-1 0 0,1 0 0,-1 0 0,0 0 0,1 0 0,-1-1 0,0 1 0,1 0-1,-1 0 1,1 0 0,-1 0 0,4-1 10,-4 1-10,0 0-1,0 0 0,0 0 1,1 0-1,-1 0 0,0 0 1,0 0-1,0 0 0,0 0 1,0 1-1,0-1 0,1 0 1,-1 0-1,0 0 0,0 0 1,0 0-1,0 0 0,0 0 1,0 1-1,0-1 0,0 0 1,0 0-1,0 0 0,0 0 1,0 0-1,1 1 0,-1-1 1,0 0-1,0 0 0,0 0 1,0 0-1,0 0 0,0 1 1,0-1-1,0 0 0,0 0 0,-1 0 1,1 0-1,0 0 0,0 1 1,0-1-1,0 0 0,0 0 1,0 0-1,0 0 0,0 7 18,6 23 77,-3-5-16,-2 31-5,3-52-66,-3-4-8,-1 1 0,1-1 0,-1 0 0,1 1 0,-1-1 0,1 1 0,-1-1 0,1 0 0,-1 1 0,1-1 0,-1 1-1,0-1 1,1 1 0,-1 0 0,0-1 0,1 1 0,-1-1 0,0 1 0,0 0 0,0-1 0,1 1 0,-1-1 0,0 1 0,0 0 0,0-1 0,0 1 0,0 0 0,0-1-1,0 2 1,-4 13-12,1 1 0,-2 26 0,4-31-49,-1 13-314,2 40 0,1-53-985,0 1 1,6 21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8:28:58.549"/>
    </inkml:context>
    <inkml:brush xml:id="br0">
      <inkml:brushProperty name="width" value="0.35" units="cm"/>
      <inkml:brushProperty name="height" value="0.35" units="cm"/>
      <inkml:brushProperty name="color" value="#FFFFFF"/>
    </inkml:brush>
  </inkml:definitions>
  <inkml:trace contextRef="#ctx0" brushRef="#br0">40 1 3682,'1'1'8,"-1"0"1,5 22 2911,-3-14-2914,-1 0 0,1 1 0,-1 12 0,-1 3 96,0-4 141,-2 32-1,2-53-222,0 0-1,0 1 1,0-1-1,0 0 1,0 1-1,0-1 1,0 0-1,0 0 1,0 1-1,0-1 1,0 0 0,0 0-1,0 1 1,0-1-1,0 0 1,0 0-1,-1 1 1,1-1-1,0 0 1,0 0 0,0 1-1,0-1 1,0 0-1,-1 0 1,1 0-1,0 1 1,0-1-1,0 0 1,-1 0 0,1 0-1,0 0 1,0 1-1,-1-1 1,1 0-1,0 0 1,0 0-1,-1 0 1,1 0-1,0 0 1,0 0 0,-1 0-1,1 0 1,-1 0-1,-6 3 97,12 14-73,-6-11 22,0-2-51,0-1 0,1 1 1,-1-1-1,0 1 0,-1-1 1,1 1-1,0-1 0,-1 0 1,0 0-1,0 0 0,0 0 1,-4 4-1,4-5-262,4-3 189,0 0 117,-3 4 47,-6 2 60,6-4-149,0-1 0,0 0-1,1 1 1,-1-1-1,0 0 1,0 1 0,1 0-1,-1-1 1,0 1 0,1-1-1,-1 1 1,0 0 0,1-1-1,-1 2 1,1 0-10,0 0 0,0 1 0,0-1 0,1 0 0,-1 0 0,1 0 0,-1 0 0,1 0 0,2 3 0,-1 0 5,-1 0 0,1 0 1,-1 1-1,1-1 1,-1 7-1,-1-11-11,0-1 0,2-3 16,0 1 0,0 0 0,1 0 0,-1 1 0,1-1 0,0 0 0,4-1 0,-6 3-11,1 0-1,-1 0 1,1 0-1,-1 0 1,1 0-1,-1-1 1,1 1-1,-1 0 1,0-1-1,1 1 1,-1-1-1,0 0 1,1 1-1,-1-1 1,0 0 0,0 0-1,1 0 1,-1 0-1,0 0 1,0 0-1,0 0 1,0 0-1,0 0 1,-1 0-1,1-1 1,0 1-1,0 0 1,-1-1-1,1 1 1,0-2-1,0-4 16,1-1 0,-1 1-1,-1-1 1,1 0 0,-2-7-1,1 8-208,0 1 1,0-1-1,1 1 0,-1-1 0,3-8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Calibri"/>
              </a:rPr>
              <a:t>Click to move the slide</a:t>
            </a:r>
          </a:p>
        </p:txBody>
      </p:sp>
      <p:sp>
        <p:nvSpPr>
          <p:cNvPr id="24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Calibri"/>
              </a:rPr>
              <a:t>Click to edit the notes format</a:t>
            </a:r>
          </a:p>
        </p:txBody>
      </p:sp>
      <p:sp>
        <p:nvSpPr>
          <p:cNvPr id="24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Calibri"/>
              </a:rPr>
              <a:t>&lt;header&gt;</a:t>
            </a:r>
          </a:p>
        </p:txBody>
      </p:sp>
      <p:sp>
        <p:nvSpPr>
          <p:cNvPr id="249" name="PlaceHolder 4"/>
          <p:cNvSpPr>
            <a:spLocks noGrp="1"/>
          </p:cNvSpPr>
          <p:nvPr>
            <p:ph type="dt" idx="24"/>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Calibri"/>
              </a:defRPr>
            </a:lvl1pPr>
          </a:lstStyle>
          <a:p>
            <a:pPr indent="0" algn="r">
              <a:buNone/>
            </a:pPr>
            <a:r>
              <a:rPr lang="de-DE" sz="1400" b="0" strike="noStrike" spc="-1">
                <a:solidFill>
                  <a:srgbClr val="000000"/>
                </a:solidFill>
                <a:latin typeface="Calibri"/>
              </a:rPr>
              <a:t>&lt;date/time&gt;</a:t>
            </a:r>
          </a:p>
        </p:txBody>
      </p:sp>
      <p:sp>
        <p:nvSpPr>
          <p:cNvPr id="250" name="PlaceHolder 5"/>
          <p:cNvSpPr>
            <a:spLocks noGrp="1"/>
          </p:cNvSpPr>
          <p:nvPr>
            <p:ph type="ftr" idx="25"/>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Calibri"/>
              </a:defRPr>
            </a:lvl1pPr>
          </a:lstStyle>
          <a:p>
            <a:pPr indent="0">
              <a:buNone/>
            </a:pPr>
            <a:r>
              <a:rPr lang="de-DE" sz="1400" b="0" strike="noStrike" spc="-1">
                <a:solidFill>
                  <a:srgbClr val="000000"/>
                </a:solidFill>
                <a:latin typeface="Calibri"/>
              </a:rPr>
              <a:t>&lt;footer&gt;</a:t>
            </a:r>
          </a:p>
        </p:txBody>
      </p:sp>
      <p:sp>
        <p:nvSpPr>
          <p:cNvPr id="251" name="PlaceHolder 6"/>
          <p:cNvSpPr>
            <a:spLocks noGrp="1"/>
          </p:cNvSpPr>
          <p:nvPr>
            <p:ph type="sldNum" idx="26"/>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Calibri"/>
              </a:defRPr>
            </a:lvl1pPr>
          </a:lstStyle>
          <a:p>
            <a:pPr indent="0" algn="r">
              <a:buNone/>
            </a:pPr>
            <a:fld id="{8E454811-FD53-4326-9E42-E7850F20E2BA}" type="slidenum">
              <a:rPr lang="de-DE" sz="1400" b="0" strike="noStrike" spc="-1">
                <a:solidFill>
                  <a:srgbClr val="000000"/>
                </a:solidFill>
                <a:latin typeface="Calibri"/>
              </a:rPr>
              <a:t>‹Nr.›</a:t>
            </a:fld>
            <a:endParaRPr lang="de-DE"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noRot="1" noChangeAspect="1"/>
          </p:cNvSpPr>
          <p:nvPr>
            <p:ph type="sldImg"/>
          </p:nvPr>
        </p:nvSpPr>
        <p:spPr>
          <a:xfrm>
            <a:off x="685800" y="1143000"/>
            <a:ext cx="5486400" cy="3086100"/>
          </a:xfrm>
          <a:prstGeom prst="rect">
            <a:avLst/>
          </a:prstGeom>
          <a:ln w="0">
            <a:noFill/>
          </a:ln>
        </p:spPr>
      </p:sp>
      <p:sp>
        <p:nvSpPr>
          <p:cNvPr id="47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472" name="PlaceHolder 3"/>
          <p:cNvSpPr>
            <a:spLocks noGrp="1"/>
          </p:cNvSpPr>
          <p:nvPr>
            <p:ph type="sldNum" idx="3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4DC49A81-113B-4628-8C3B-C8E02F532806}" type="slidenum">
              <a:rPr lang="de-DE" sz="1200" b="0" strike="noStrike" spc="-1">
                <a:solidFill>
                  <a:srgbClr val="000000"/>
                </a:solidFill>
                <a:latin typeface="Calibri"/>
              </a:rPr>
              <a:t>1</a:t>
            </a:fld>
            <a:endParaRPr lang="de-DE" sz="1200" b="0" strike="noStrike" spc="-1">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laceHolder 1"/>
          <p:cNvSpPr>
            <a:spLocks noGrp="1" noRot="1" noChangeAspect="1"/>
          </p:cNvSpPr>
          <p:nvPr>
            <p:ph type="sldImg"/>
          </p:nvPr>
        </p:nvSpPr>
        <p:spPr>
          <a:xfrm>
            <a:off x="685800" y="1143000"/>
            <a:ext cx="5486400" cy="3086100"/>
          </a:xfrm>
          <a:prstGeom prst="rect">
            <a:avLst/>
          </a:prstGeom>
          <a:ln w="0">
            <a:noFill/>
          </a:ln>
        </p:spPr>
      </p:sp>
      <p:sp>
        <p:nvSpPr>
          <p:cNvPr id="48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strike="noStrike" spc="-1" dirty="0">
                <a:solidFill>
                  <a:srgbClr val="000000"/>
                </a:solidFill>
                <a:latin typeface="Calibri"/>
              </a:rPr>
              <a:t>Wiedereinbringen des Begriffs durch feministische Arbeiter*innen-Gruppen ab den 1970ern (</a:t>
            </a:r>
            <a:r>
              <a:rPr lang="de-DE" sz="2000" b="0" strike="noStrike" spc="-1" dirty="0" err="1">
                <a:solidFill>
                  <a:srgbClr val="000000"/>
                </a:solidFill>
                <a:latin typeface="Calibri"/>
              </a:rPr>
              <a:t>zB</a:t>
            </a:r>
            <a:r>
              <a:rPr lang="de-DE" sz="2000" b="0" strike="noStrike" spc="-1" dirty="0">
                <a:solidFill>
                  <a:srgbClr val="000000"/>
                </a:solidFill>
                <a:latin typeface="Calibri"/>
              </a:rPr>
              <a:t> The </a:t>
            </a:r>
            <a:r>
              <a:rPr lang="de-DE" sz="2000" b="0" strike="noStrike" spc="-1" dirty="0" err="1">
                <a:solidFill>
                  <a:srgbClr val="000000"/>
                </a:solidFill>
                <a:latin typeface="Calibri"/>
              </a:rPr>
              <a:t>Furies</a:t>
            </a:r>
            <a:r>
              <a:rPr lang="de-DE" sz="2000" b="0" strike="noStrike" spc="-1" dirty="0">
                <a:solidFill>
                  <a:srgbClr val="000000"/>
                </a:solidFill>
                <a:latin typeface="Calibri"/>
              </a:rPr>
              <a:t>). </a:t>
            </a:r>
            <a:r>
              <a:rPr lang="de-DE" sz="2000" dirty="0"/>
              <a:t>Feministisch-lesbische Gruppen </a:t>
            </a:r>
            <a:r>
              <a:rPr lang="de-DE" sz="2000" dirty="0" err="1"/>
              <a:t>insbesonder</a:t>
            </a:r>
            <a:r>
              <a:rPr lang="de-DE" sz="2000" dirty="0"/>
              <a:t> The </a:t>
            </a:r>
            <a:r>
              <a:rPr lang="de-DE" sz="2000" dirty="0" err="1"/>
              <a:t>Furies</a:t>
            </a:r>
            <a:r>
              <a:rPr lang="de-DE" sz="2000" dirty="0"/>
              <a:t> in den USA haben den Begriff Klassismus früh aufgegriffen und aus eigener Erfahrung politisiert. </a:t>
            </a:r>
            <a:r>
              <a:rPr lang="de-DE" sz="2000" b="0" strike="noStrike" spc="-1" dirty="0">
                <a:solidFill>
                  <a:srgbClr val="000000"/>
                </a:solidFill>
                <a:latin typeface="Calibri"/>
              </a:rPr>
              <a:t>Die Essays-Sammlung Class &amp; </a:t>
            </a:r>
            <a:r>
              <a:rPr lang="de-DE" sz="2000" b="0" strike="noStrike" spc="-1" dirty="0" err="1">
                <a:solidFill>
                  <a:srgbClr val="000000"/>
                </a:solidFill>
                <a:latin typeface="Calibri"/>
              </a:rPr>
              <a:t>Feminism</a:t>
            </a:r>
            <a:r>
              <a:rPr lang="de-DE" sz="2000" b="0" strike="noStrike" spc="-1" dirty="0">
                <a:solidFill>
                  <a:srgbClr val="000000"/>
                </a:solidFill>
                <a:latin typeface="Calibri"/>
              </a:rPr>
              <a:t> von The </a:t>
            </a:r>
            <a:r>
              <a:rPr lang="de-DE" sz="2000" b="0" strike="noStrike" spc="-1" dirty="0" err="1">
                <a:solidFill>
                  <a:srgbClr val="000000"/>
                </a:solidFill>
                <a:latin typeface="Calibri"/>
              </a:rPr>
              <a:t>furies</a:t>
            </a:r>
            <a:r>
              <a:rPr lang="de-DE" sz="2000" b="0" strike="noStrike" spc="-1" dirty="0">
                <a:solidFill>
                  <a:srgbClr val="000000"/>
                </a:solidFill>
                <a:latin typeface="Calibri"/>
              </a:rPr>
              <a:t> war wichtig für Intersektionalität und soziale Bewegungen im allgemeinen.</a:t>
            </a:r>
          </a:p>
          <a:p>
            <a:r>
              <a:rPr lang="de-DE" sz="2000" dirty="0"/>
              <a:t>Sie machten sichtbar, wie Abwertung aufgrund von Herkunft, Bildung und Sprache auch in feministischen und queeren Szenen wirkt – und dass soziale Ungleichheit nicht nur ökonomisch, sondern auch kulturell und körperlich erfahrbar ist. Durch eigene Theoriearbeit, Zines und kollektive Lebensformen stellten sie dominante Mittelschichtsnormen infrage und verbanden Klassismuskritik mit queer-feministischen, antirassistischen und antikapitalistischen Perspektiven. Damit trugen sie entscheidend zur heutigen intersektionalen Klassismuskritik bei.</a:t>
            </a:r>
          </a:p>
          <a:p>
            <a:pPr indent="0" defTabSz="914400">
              <a:lnSpc>
                <a:spcPct val="100000"/>
              </a:lnSpc>
              <a:buNone/>
              <a:tabLst>
                <a:tab pos="0" algn="l"/>
              </a:tabLst>
            </a:pPr>
            <a:endParaRPr lang="de-DE" sz="2000" b="0" strike="noStrike" spc="-1"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de-DE" sz="2000" b="0" strike="noStrike" spc="-1" dirty="0">
                <a:solidFill>
                  <a:srgbClr val="000000"/>
                </a:solidFill>
                <a:latin typeface="Calibri"/>
              </a:rPr>
              <a:t>In (West-)Deutschland ab den 1970ern &amp; 80ern, v.a. Arbeiter*</a:t>
            </a:r>
            <a:r>
              <a:rPr lang="de-DE" sz="2000" b="0" strike="noStrike" spc="-1" dirty="0" err="1">
                <a:solidFill>
                  <a:srgbClr val="000000"/>
                </a:solidFill>
                <a:latin typeface="Calibri"/>
              </a:rPr>
              <a:t>innentöchter</a:t>
            </a:r>
            <a:r>
              <a:rPr lang="de-DE" sz="2000" b="0" strike="noStrike" spc="-1" dirty="0">
                <a:solidFill>
                  <a:srgbClr val="000000"/>
                </a:solidFill>
                <a:latin typeface="Calibri"/>
              </a:rPr>
              <a:t> an Hochschulen, Proll-Lesbengruppen die das Thema Klassismus stärker in den Diskurs brachten</a:t>
            </a:r>
          </a:p>
          <a:p>
            <a:pPr indent="0" defTabSz="914400">
              <a:lnSpc>
                <a:spcPct val="100000"/>
              </a:lnSpc>
              <a:buNone/>
              <a:tabLst>
                <a:tab pos="0" algn="l"/>
              </a:tabLst>
            </a:pPr>
            <a:r>
              <a:rPr lang="de-DE" sz="2000" b="0" strike="noStrike" spc="-1" dirty="0">
                <a:solidFill>
                  <a:srgbClr val="000000"/>
                </a:solidFill>
                <a:latin typeface="Calibri"/>
              </a:rPr>
              <a:t> </a:t>
            </a:r>
          </a:p>
          <a:p>
            <a:pPr marL="216000">
              <a:lnSpc>
                <a:spcPct val="100000"/>
              </a:lnSpc>
              <a:buClr>
                <a:srgbClr val="000000"/>
              </a:buClr>
              <a:buFont typeface="Wingdings" charset="2"/>
              <a:buChar char=""/>
            </a:pPr>
            <a:r>
              <a:rPr lang="de-DE" sz="2000" b="0" strike="noStrike" spc="-1" dirty="0">
                <a:solidFill>
                  <a:srgbClr val="000000"/>
                </a:solidFill>
                <a:latin typeface="Calibri"/>
              </a:rPr>
              <a:t>Klassismus-Begriff kommt aus sozialen Bewegungen und ist intersektional gedacht</a:t>
            </a:r>
          </a:p>
          <a:p>
            <a:pPr marL="216000">
              <a:lnSpc>
                <a:spcPct val="100000"/>
              </a:lnSpc>
              <a:buClr>
                <a:srgbClr val="000000"/>
              </a:buClr>
              <a:buFont typeface="Wingdings" charset="2"/>
              <a:buChar char=""/>
            </a:pP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r>
              <a:rPr lang="de-DE" sz="2000" b="0" i="1" strike="noStrike" spc="-1" dirty="0">
                <a:solidFill>
                  <a:srgbClr val="000000"/>
                </a:solidFill>
                <a:latin typeface="Calibri"/>
              </a:rPr>
              <a:t>Weiterlesen: </a:t>
            </a:r>
          </a:p>
          <a:p>
            <a:pPr marL="342900" indent="-342900" defTabSz="914400">
              <a:lnSpc>
                <a:spcPct val="100000"/>
              </a:lnSpc>
              <a:buFont typeface="Arial" panose="020B0604020202020204" pitchFamily="34" charset="0"/>
              <a:buChar char="•"/>
              <a:tabLst>
                <a:tab pos="0" algn="l"/>
              </a:tabLst>
            </a:pPr>
            <a:r>
              <a:rPr lang="de-DE" sz="2000" b="0" i="1" strike="noStrike" spc="-1" dirty="0">
                <a:solidFill>
                  <a:srgbClr val="000000"/>
                </a:solidFill>
                <a:latin typeface="Calibri"/>
              </a:rPr>
              <a:t>https://lesbianfeminism.wordpress.com/the-furies/ </a:t>
            </a:r>
          </a:p>
          <a:p>
            <a:pPr marL="342900" indent="-342900" defTabSz="914400">
              <a:lnSpc>
                <a:spcPct val="100000"/>
              </a:lnSpc>
              <a:buFont typeface="Arial" panose="020B0604020202020204" pitchFamily="34" charset="0"/>
              <a:buChar char="•"/>
              <a:tabLst>
                <a:tab pos="0" algn="l"/>
              </a:tabLst>
            </a:pPr>
            <a:r>
              <a:rPr lang="de-DE" sz="2000" b="0" i="1" strike="noStrike" spc="-1" dirty="0">
                <a:solidFill>
                  <a:srgbClr val="000000"/>
                </a:solidFill>
                <a:latin typeface="Calibri"/>
              </a:rPr>
              <a:t>http://migrazine.at/artikel/kritik-die-ungeh-rt-verhallt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de-DE" sz="2000" b="0" strike="noStrike" spc="-1" dirty="0">
                <a:solidFill>
                  <a:srgbClr val="000000"/>
                </a:solidFill>
                <a:latin typeface="Calibri"/>
              </a:rPr>
              <a:t>https://www.ffbiz.de/einblicke/die-proll-lesbengruppen</a:t>
            </a:r>
          </a:p>
          <a:p>
            <a:pPr marL="342900" indent="-342900" defTabSz="914400">
              <a:lnSpc>
                <a:spcPct val="100000"/>
              </a:lnSpc>
              <a:buFont typeface="Arial" panose="020B0604020202020204" pitchFamily="34" charset="0"/>
              <a:buChar char="•"/>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rPr>
              <a:t>Hier gibt’s Bilder: https://historicsites.dcpreservation.org/items/show/743 </a:t>
            </a:r>
          </a:p>
          <a:p>
            <a:pPr indent="0" defTabSz="914400">
              <a:lnSpc>
                <a:spcPct val="100000"/>
              </a:lnSpc>
              <a:buNone/>
              <a:tabLst>
                <a:tab pos="0" algn="l"/>
              </a:tabLst>
            </a:pPr>
            <a:r>
              <a:rPr lang="de-DE" sz="2000" b="0" strike="noStrike" spc="-1" dirty="0">
                <a:solidFill>
                  <a:srgbClr val="000000"/>
                </a:solidFill>
                <a:latin typeface="Calibri"/>
              </a:rPr>
              <a:t>https://lesbianfeminism.wordpress.com/the-furies/</a:t>
            </a:r>
          </a:p>
          <a:p>
            <a:pPr indent="0" defTabSz="914400">
              <a:lnSpc>
                <a:spcPct val="100000"/>
              </a:lnSpc>
              <a:buNone/>
              <a:tabLst>
                <a:tab pos="0" algn="l"/>
              </a:tabLst>
            </a:pPr>
            <a:endParaRPr lang="de-DE" sz="2000" b="0" strike="noStrike" spc="-1" dirty="0">
              <a:solidFill>
                <a:srgbClr val="000000"/>
              </a:solidFill>
              <a:latin typeface="Calibri"/>
            </a:endParaRPr>
          </a:p>
        </p:txBody>
      </p:sp>
      <p:sp>
        <p:nvSpPr>
          <p:cNvPr id="484" name="PlaceHolder 3"/>
          <p:cNvSpPr>
            <a:spLocks noGrp="1"/>
          </p:cNvSpPr>
          <p:nvPr>
            <p:ph type="sldNum" idx="3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AFD741CA-7AAE-44C9-AC33-AD3C07176674}" type="slidenum">
              <a:rPr lang="de-DE" sz="1200" b="0" strike="noStrike" spc="-1">
                <a:solidFill>
                  <a:srgbClr val="000000"/>
                </a:solidFill>
                <a:latin typeface="Calibri"/>
              </a:rPr>
              <a:t>11</a:t>
            </a:fld>
            <a:endParaRPr lang="de-DE" sz="1200" b="0" strike="noStrike" spc="-1">
              <a:solidFill>
                <a:srgbClr val="000000"/>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Seit Fall der Sowjetunion Anfang der 1990er Jahre und dem damit einhergehenden Fall des Kommunismus ist Klasse als Begriff selbst in vermeintlich linken Kontexten wie der britischen Labour Party verschwunden. Klasse sei ein Konstrukt, das für die heutige Gesellschaft nicht mehr zutreffe. Das wurde stark kritisiert, weil es weiterhin offensichtliche Klassenunterschiede gibt.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Diese </a:t>
            </a:r>
            <a:r>
              <a:rPr lang="de-DE" sz="1800" b="0" i="0" u="none" strike="noStrike" baseline="0" dirty="0">
                <a:latin typeface="Calibri" panose="020F0502020204030204" pitchFamily="34" charset="0"/>
              </a:rPr>
              <a:t>Entpolitisierung des Klassenbegriffs wird z.B. im Zitat „</a:t>
            </a:r>
            <a:r>
              <a:rPr lang="de-DE" sz="1800" b="0" i="0" u="none" strike="noStrike" baseline="0" dirty="0" err="1">
                <a:latin typeface="Calibri" panose="020F0502020204030204" pitchFamily="34" charset="0"/>
              </a:rPr>
              <a:t>We</a:t>
            </a:r>
            <a:r>
              <a:rPr lang="de-DE" sz="1800" b="0" i="0" u="none" strike="noStrike" baseline="0" dirty="0">
                <a:latin typeface="Calibri" panose="020F0502020204030204" pitchFamily="34" charset="0"/>
              </a:rPr>
              <a:t> </a:t>
            </a:r>
            <a:r>
              <a:rPr lang="de-DE" sz="1800" b="0" i="0" u="none" strike="noStrike" baseline="0" dirty="0" err="1">
                <a:latin typeface="Calibri" panose="020F0502020204030204" pitchFamily="34" charset="0"/>
              </a:rPr>
              <a:t>are</a:t>
            </a:r>
            <a:r>
              <a:rPr lang="de-DE" sz="1800" b="0" i="0" u="none" strike="noStrike" baseline="0" dirty="0">
                <a:latin typeface="Calibri" panose="020F0502020204030204" pitchFamily="34" charset="0"/>
              </a:rPr>
              <a:t> all </a:t>
            </a:r>
            <a:r>
              <a:rPr lang="de-DE" sz="1800" b="0" i="0" u="none" strike="noStrike" baseline="0" dirty="0" err="1">
                <a:latin typeface="Calibri" panose="020F0502020204030204" pitchFamily="34" charset="0"/>
              </a:rPr>
              <a:t>middle</a:t>
            </a:r>
            <a:r>
              <a:rPr lang="de-DE" sz="1800" b="0" i="0" u="none" strike="noStrike" baseline="0" dirty="0">
                <a:latin typeface="Calibri" panose="020F0502020204030204" pitchFamily="34" charset="0"/>
              </a:rPr>
              <a:t> </a:t>
            </a:r>
            <a:r>
              <a:rPr lang="de-DE" sz="1800" b="0" i="0" u="none" strike="noStrike" baseline="0" dirty="0" err="1">
                <a:latin typeface="Calibri" panose="020F0502020204030204" pitchFamily="34" charset="0"/>
              </a:rPr>
              <a:t>class</a:t>
            </a:r>
            <a:r>
              <a:rPr lang="de-DE" sz="1800" b="0" i="0" u="none" strike="noStrike" baseline="0" dirty="0">
                <a:latin typeface="Calibri" panose="020F0502020204030204" pitchFamily="34" charset="0"/>
              </a:rPr>
              <a:t> </a:t>
            </a:r>
            <a:r>
              <a:rPr lang="de-DE" sz="1800" b="0" i="0" u="none" strike="noStrike" baseline="0" dirty="0" err="1">
                <a:latin typeface="Calibri" panose="020F0502020204030204" pitchFamily="34" charset="0"/>
              </a:rPr>
              <a:t>now</a:t>
            </a:r>
            <a:r>
              <a:rPr lang="de-DE" sz="1800" b="0" i="0" u="none" strike="noStrike" baseline="0" dirty="0">
                <a:latin typeface="Calibri" panose="020F0502020204030204" pitchFamily="34" charset="0"/>
              </a:rPr>
              <a:t>“ vom </a:t>
            </a:r>
            <a:r>
              <a:rPr lang="de-DE" sz="1800" b="0" i="0" u="none" strike="noStrike" baseline="0" dirty="0" err="1">
                <a:latin typeface="Calibri" panose="020F0502020204030204" pitchFamily="34" charset="0"/>
              </a:rPr>
              <a:t>stellvertetenden</a:t>
            </a:r>
            <a:r>
              <a:rPr lang="de-DE" sz="1800" b="0" i="0" u="none" strike="noStrike" baseline="0" dirty="0">
                <a:latin typeface="Calibri" panose="020F0502020204030204" pitchFamily="34" charset="0"/>
              </a:rPr>
              <a:t> Vorsitzenden der britischen Labour Party John Prescott (</a:t>
            </a:r>
            <a:r>
              <a:rPr lang="de-DE" sz="1800" b="0" i="0" u="none" strike="noStrike" baseline="0" dirty="0" err="1">
                <a:latin typeface="Calibri" panose="020F0502020204030204" pitchFamily="34" charset="0"/>
              </a:rPr>
              <a:t>stellvertreter</a:t>
            </a:r>
            <a:r>
              <a:rPr lang="de-DE" sz="1800" b="0" i="0" u="none" strike="noStrike" baseline="0" dirty="0">
                <a:latin typeface="Calibri" panose="020F0502020204030204" pitchFamily="34" charset="0"/>
              </a:rPr>
              <a:t> von Tony Blair), 1996 deutlich. </a:t>
            </a:r>
            <a:r>
              <a:rPr lang="en-GB" sz="1200" kern="1200" dirty="0" err="1">
                <a:solidFill>
                  <a:schemeClr val="tx1"/>
                </a:solidFill>
                <a:effectLst/>
                <a:latin typeface="+mn-lt"/>
                <a:ea typeface="+mn-ea"/>
                <a:cs typeface="+mn-cs"/>
              </a:rPr>
              <a:t>Bereits</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britische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Premierministerin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vor</a:t>
            </a:r>
            <a:r>
              <a:rPr lang="en-GB" sz="1200" kern="1200" dirty="0">
                <a:solidFill>
                  <a:schemeClr val="tx1"/>
                </a:solidFill>
                <a:effectLst/>
                <a:latin typeface="+mn-lt"/>
                <a:ea typeface="+mn-ea"/>
                <a:cs typeface="+mn-cs"/>
              </a:rPr>
              <a:t> Blair, Margaret Thatcher, </a:t>
            </a:r>
            <a:r>
              <a:rPr lang="en-GB" sz="1200" kern="1200" dirty="0" err="1">
                <a:solidFill>
                  <a:schemeClr val="tx1"/>
                </a:solidFill>
                <a:effectLst/>
                <a:latin typeface="+mn-lt"/>
                <a:ea typeface="+mn-ea"/>
                <a:cs typeface="+mn-cs"/>
              </a:rPr>
              <a:t>meinte</a:t>
            </a:r>
            <a:r>
              <a:rPr lang="en-GB" sz="1200" kern="1200" dirty="0">
                <a:solidFill>
                  <a:schemeClr val="tx1"/>
                </a:solidFill>
                <a:effectLst/>
                <a:latin typeface="+mn-lt"/>
                <a:ea typeface="+mn-ea"/>
                <a:cs typeface="+mn-cs"/>
              </a:rPr>
              <a:t>: “Class is a communist concept.”</a:t>
            </a:r>
            <a:br>
              <a:rPr lang="en-GB" sz="1200" kern="1200" dirty="0">
                <a:solidFill>
                  <a:schemeClr val="tx1"/>
                </a:solidFill>
                <a:effectLst/>
                <a:latin typeface="+mn-lt"/>
                <a:ea typeface="+mn-ea"/>
                <a:cs typeface="+mn-cs"/>
              </a:rPr>
            </a:br>
            <a:endParaRPr lang="de-DE" sz="1800" b="0" i="0" u="none" strike="noStrike" baseline="0" dirty="0">
              <a:latin typeface="Calibri" panose="020F0502020204030204" pitchFamily="34" charset="0"/>
            </a:endParaRPr>
          </a:p>
          <a:p>
            <a:pPr marL="0" indent="0" algn="l">
              <a:buFont typeface="Arial" panose="020B0604020202020204" pitchFamily="34" charset="0"/>
              <a:buNone/>
            </a:pPr>
            <a:r>
              <a:rPr lang="de-DE" sz="1800" b="0" i="0" u="none" strike="noStrike" baseline="0" dirty="0">
                <a:latin typeface="Calibri" panose="020F0502020204030204" pitchFamily="34" charset="0"/>
              </a:rPr>
              <a:t>Diese Verschiebung innerhalb der politischen Diskurse vermittelte, dass Klassenunterschiede als überholt oder irrelevant galten. Dabei wurden die anhaltenden und offensichtlichen Klassenunterschiede in der britischen Gesellschaft ignoriert und Diskussionen über soziale Ungleichheit wurden so minimiert und politisch zu neutralisiert</a:t>
            </a:r>
          </a:p>
          <a:p>
            <a:pPr marL="0" indent="0" algn="l">
              <a:buFont typeface="Arial" panose="020B0604020202020204" pitchFamily="34" charset="0"/>
              <a:buNone/>
            </a:pPr>
            <a:endParaRPr lang="de-DE" sz="1800" b="0" i="0" u="none" strike="noStrike" baseline="0" dirty="0">
              <a:latin typeface="Calibri" panose="020F0502020204030204" pitchFamily="34" charset="0"/>
            </a:endParaRPr>
          </a:p>
          <a:p>
            <a:pPr marL="0" indent="0" algn="l">
              <a:buFont typeface="Arial" panose="020B0604020202020204" pitchFamily="34" charset="0"/>
              <a:buNone/>
            </a:pPr>
            <a:r>
              <a:rPr lang="de-DE" sz="1800" b="0" i="0" u="none" strike="noStrike" baseline="0" dirty="0">
                <a:latin typeface="Calibri" panose="020F0502020204030204" pitchFamily="34" charset="0"/>
              </a:rPr>
              <a:t>Auch in Deutschland ist so eine Entwicklung zu beobachten, insbesondere mit Sozialreformen der SPD unter Gerhard Schröder (Harz IV…). Das ist auch die Zeit in der in vielen Ländern öffentliche Leistungen wie Bahn oder Gesundheitssektor privatisiert wurden. Auch in Österreich konnten diese Entwicklungen beobachtet werden.</a:t>
            </a:r>
          </a:p>
          <a:p>
            <a:pPr marL="0" indent="0" algn="l">
              <a:buFont typeface="Arial" panose="020B0604020202020204" pitchFamily="34" charset="0"/>
              <a:buNone/>
            </a:pPr>
            <a:endParaRPr lang="de-DE" sz="1800" b="0" i="0" u="none" strike="noStrike" baseline="0" dirty="0">
              <a:latin typeface="Calibri" panose="020F0502020204030204" pitchFamily="34" charset="0"/>
            </a:endParaRPr>
          </a:p>
          <a:p>
            <a:pPr marL="0" indent="0" algn="l">
              <a:buFont typeface="Arial" panose="020B0604020202020204" pitchFamily="34" charset="0"/>
              <a:buNone/>
            </a:pPr>
            <a:r>
              <a:rPr lang="de-DE" sz="1800" b="0" i="0" u="none" strike="noStrike" baseline="0" dirty="0">
                <a:latin typeface="Calibri" panose="020F0502020204030204" pitchFamily="34" charset="0"/>
              </a:rPr>
              <a:t>Die Grafiken zeigen: Sowohl obere besser und schlechter verdienenden Einkommensgruppe rechnen sich tendenziell alle zur Mittelschicht, als zu anderen Klassen…. Auch Friedrich Merz sieht sich als Mittelschicht mit einem Jahreseinkommen von mehr als eine </a:t>
            </a:r>
            <a:r>
              <a:rPr lang="de-DE" sz="1800" b="0" i="0" u="none" strike="noStrike" baseline="0" dirty="0" err="1">
                <a:latin typeface="Calibri" panose="020F0502020204030204" pitchFamily="34" charset="0"/>
              </a:rPr>
              <a:t>Millionenen</a:t>
            </a:r>
            <a:r>
              <a:rPr lang="de-DE" sz="1800" b="0" i="0" u="none" strike="noStrike" baseline="0" dirty="0">
                <a:latin typeface="Calibri" panose="020F0502020204030204" pitchFamily="34" charset="0"/>
              </a:rPr>
              <a:t> € (vor seiner Zeit als Bundeskanzler)</a:t>
            </a:r>
          </a:p>
          <a:p>
            <a:pPr marL="0" indent="0" algn="l">
              <a:buFont typeface="Arial" panose="020B0604020202020204" pitchFamily="34" charset="0"/>
              <a:buNone/>
            </a:pPr>
            <a:endParaRPr lang="de-DE" sz="1800" b="0" i="0" u="none" strike="noStrike" baseline="0" dirty="0">
              <a:latin typeface="Calibri" panose="020F0502020204030204" pitchFamily="34" charset="0"/>
            </a:endParaRP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12</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253966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71684-0851-BED6-138B-2ABF518537D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D7D456-A106-ED93-9B81-DDC710A55A2E}"/>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D0E289B7-B580-D4E5-4E0C-240DCDD7C366}"/>
              </a:ext>
            </a:extLst>
          </p:cNvPr>
          <p:cNvSpPr>
            <a:spLocks noGrp="1"/>
          </p:cNvSpPr>
          <p:nvPr>
            <p:ph type="body" idx="1"/>
          </p:nvPr>
        </p:nvSpPr>
        <p:spPr/>
        <p:txBody>
          <a:bodyPr/>
          <a:lstStyle/>
          <a:p>
            <a:r>
              <a:rPr lang="de-DE" dirty="0"/>
              <a:t>Seit den 2010er-Jahren wird Klassismus wieder verstärkt diskutiert. Eine wichtige Rolle spielten dabei literarisch-politische Bücher, die persönliche Erfahrungen mit sozialer Herkunft sichtbar machten. Didier </a:t>
            </a:r>
            <a:r>
              <a:rPr lang="de-DE" dirty="0" err="1"/>
              <a:t>Eribons</a:t>
            </a:r>
            <a:r>
              <a:rPr lang="de-DE" dirty="0"/>
              <a:t> </a:t>
            </a:r>
            <a:r>
              <a:rPr lang="de-DE" i="1" dirty="0"/>
              <a:t>Rückkehr nach Reims</a:t>
            </a:r>
            <a:r>
              <a:rPr lang="de-DE" dirty="0"/>
              <a:t> (2016) beschreibt die Scham über das eigene Arbeiter*</a:t>
            </a:r>
            <a:r>
              <a:rPr lang="de-DE" dirty="0" err="1"/>
              <a:t>innenmilieu</a:t>
            </a:r>
            <a:r>
              <a:rPr lang="de-DE" dirty="0"/>
              <a:t> und analysiert, wie Klassismus mit Bildungsaufstieg und politischer Entfremdung zusammenhängt.</a:t>
            </a:r>
          </a:p>
          <a:p>
            <a:r>
              <a:rPr lang="de-DE" dirty="0"/>
              <a:t>Auch Annie Ernaux schreibt in </a:t>
            </a:r>
            <a:r>
              <a:rPr lang="de-DE" i="1" dirty="0"/>
              <a:t>Eine Frau</a:t>
            </a:r>
            <a:r>
              <a:rPr lang="de-DE" dirty="0"/>
              <a:t> eindrucksvoll über den Tod ihrer Mutter – und zugleich über deren Leben als Arbeiterin, über Sprachbarrieren, soziale Beschämung und unüberbrückbare Unterschiede zwischen ihrer Herkunft und dem akademischen Milieu, in dem sie später selbst lebt. Im deutschsprachigen Raum trug insbesondere Francis </a:t>
            </a:r>
            <a:r>
              <a:rPr lang="de-DE" dirty="0" err="1"/>
              <a:t>Seeck</a:t>
            </a:r>
            <a:r>
              <a:rPr lang="de-DE" dirty="0"/>
              <a:t> (</a:t>
            </a:r>
            <a:r>
              <a:rPr lang="de-DE" i="1" dirty="0"/>
              <a:t>Zugang verwehrt</a:t>
            </a:r>
            <a:r>
              <a:rPr lang="de-DE" dirty="0"/>
              <a:t>, </a:t>
            </a:r>
            <a:r>
              <a:rPr lang="de-DE" i="1" dirty="0"/>
              <a:t>Solidarisch gegen Klassismus</a:t>
            </a:r>
            <a:r>
              <a:rPr lang="de-DE" dirty="0"/>
              <a:t>) zur theoretischen und politischen Sichtbarmachung des Begriffs bei. Diese Texte verknüpfen biografische Erzählung mit Klassenanalyse – und machten Klassismus als strukturelles, kulturelles und emotionales Machtverhältnis wieder zum Thema. Aber auch andere Autor*innen: Brigitte </a:t>
            </a:r>
            <a:r>
              <a:rPr lang="de-DE" dirty="0" err="1"/>
              <a:t>Theißl</a:t>
            </a:r>
            <a:r>
              <a:rPr lang="de-DE" dirty="0"/>
              <a:t>, Tanja Abou, Andreas Kemper…</a:t>
            </a:r>
          </a:p>
          <a:p>
            <a:endParaRPr lang="de-DE" dirty="0"/>
          </a:p>
        </p:txBody>
      </p:sp>
      <p:sp>
        <p:nvSpPr>
          <p:cNvPr id="4" name="Foliennummernplatzhalter 3">
            <a:extLst>
              <a:ext uri="{FF2B5EF4-FFF2-40B4-BE49-F238E27FC236}">
                <a16:creationId xmlns:a16="http://schemas.microsoft.com/office/drawing/2014/main" id="{977C7972-BD26-736B-A7E9-6C4A6B0FA903}"/>
              </a:ext>
            </a:extLst>
          </p:cNvPr>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13</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14502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6E0C7-8A8D-F086-2518-E64DCA9DD1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C01702-C0E4-7BDB-17D4-7BA0767341BC}"/>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B922D89A-134B-5B8A-3D12-6A81B260F30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D8790D5-F273-4BFF-A997-512490C591FC}"/>
              </a:ext>
            </a:extLst>
          </p:cNvPr>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14</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215143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noRot="1" noChangeAspect="1"/>
          </p:cNvSpPr>
          <p:nvPr>
            <p:ph type="sldImg"/>
          </p:nvPr>
        </p:nvSpPr>
        <p:spPr>
          <a:xfrm>
            <a:off x="685800" y="1143000"/>
            <a:ext cx="5486400" cy="3086100"/>
          </a:xfrm>
          <a:prstGeom prst="rect">
            <a:avLst/>
          </a:prstGeom>
          <a:ln w="0">
            <a:noFill/>
          </a:ln>
        </p:spPr>
      </p:sp>
      <p:sp>
        <p:nvSpPr>
          <p:cNvPr id="48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490" name="PlaceHolder 3"/>
          <p:cNvSpPr>
            <a:spLocks noGrp="1"/>
          </p:cNvSpPr>
          <p:nvPr>
            <p:ph type="sldNum" idx="3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255DD170-4C89-4D42-8C7D-5474EA787438}" type="slidenum">
              <a:rPr lang="de-DE" sz="1200" b="0" strike="noStrike" spc="-1">
                <a:solidFill>
                  <a:srgbClr val="000000"/>
                </a:solidFill>
                <a:latin typeface="Calibri"/>
              </a:rPr>
              <a:t>15</a:t>
            </a:fld>
            <a:endParaRPr lang="de-DE" sz="1200" b="0" strike="noStrike" spc="-1">
              <a:solidFill>
                <a:srgbClr val="000000"/>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PlaceHolder 1"/>
          <p:cNvSpPr>
            <a:spLocks noGrp="1" noRot="1" noChangeAspect="1"/>
          </p:cNvSpPr>
          <p:nvPr>
            <p:ph type="sldImg"/>
          </p:nvPr>
        </p:nvSpPr>
        <p:spPr>
          <a:xfrm>
            <a:off x="685800" y="1143000"/>
            <a:ext cx="5486400" cy="3086100"/>
          </a:xfrm>
          <a:prstGeom prst="rect">
            <a:avLst/>
          </a:prstGeom>
          <a:ln w="0">
            <a:noFill/>
          </a:ln>
        </p:spPr>
      </p:sp>
      <p:sp>
        <p:nvSpPr>
          <p:cNvPr id="49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endParaRPr lang="de-DE" sz="2000" b="0" strike="noStrike" spc="-1" dirty="0">
              <a:solidFill>
                <a:srgbClr val="000000"/>
              </a:solidFill>
              <a:latin typeface="Calibri"/>
            </a:endParaRPr>
          </a:p>
        </p:txBody>
      </p:sp>
      <p:sp>
        <p:nvSpPr>
          <p:cNvPr id="493"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ABF47305-9DC0-4A4D-AC84-6BE1E63EA5A2}" type="slidenum">
              <a:rPr lang="de-DE" sz="1200" b="0" strike="noStrike" spc="-1">
                <a:solidFill>
                  <a:srgbClr val="000000"/>
                </a:solidFill>
                <a:latin typeface="Calibri"/>
              </a:rPr>
              <a:t>16</a:t>
            </a:fld>
            <a:endParaRPr lang="de-DE" sz="1200" b="0" strike="noStrike" spc="-1">
              <a:solidFill>
                <a:srgbClr val="000000"/>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noRot="1" noChangeAspect="1"/>
          </p:cNvSpPr>
          <p:nvPr>
            <p:ph type="sldImg"/>
          </p:nvPr>
        </p:nvSpPr>
        <p:spPr>
          <a:xfrm>
            <a:off x="685800" y="1143000"/>
            <a:ext cx="5486400" cy="3086100"/>
          </a:xfrm>
          <a:prstGeom prst="rect">
            <a:avLst/>
          </a:prstGeom>
          <a:ln w="0">
            <a:noFill/>
          </a:ln>
        </p:spPr>
      </p:sp>
      <p:sp>
        <p:nvSpPr>
          <p:cNvPr id="49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1" strike="noStrike" spc="-1" dirty="0">
                <a:solidFill>
                  <a:srgbClr val="000000"/>
                </a:solidFill>
                <a:latin typeface="Calibri"/>
              </a:rPr>
              <a:t>Das reichste 1 Prozent der Weltbevölkerung besitzt 43,3 Prozent des gesamten Vermögens. </a:t>
            </a:r>
            <a:endParaRPr lang="de-DE" sz="2000" b="0" strike="noStrike" spc="-1" dirty="0">
              <a:solidFill>
                <a:srgbClr val="000000"/>
              </a:solidFill>
              <a:latin typeface="Calibri"/>
            </a:endParaRP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r>
              <a:rPr lang="de-DE" sz="2000" b="0" strike="noStrike" spc="-1" dirty="0">
                <a:solidFill>
                  <a:srgbClr val="000000"/>
                </a:solidFill>
                <a:latin typeface="Calibri"/>
              </a:rPr>
              <a:t>Die ärmsten 50% besitzen zusammen 2% des Vermögens. Bei Einkommen zahlen etwas anders: Ärmste 50 % bekommen 8,5% des Gesamteinkommens oberste 10% bekommen 52% des Gesamteinkommens</a:t>
            </a: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r>
              <a:rPr lang="de-DE" sz="2000" b="0" strike="noStrike" spc="-1" dirty="0">
                <a:solidFill>
                  <a:srgbClr val="000000"/>
                </a:solidFill>
                <a:latin typeface="Calibri"/>
              </a:rPr>
              <a:t>Weitere Zahlen: https://www.bpb.de/shop/zeitschriften/apuz/ungleichheit-2022/512778/wie-ungleich-ist-die-welt/ </a:t>
            </a: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r>
              <a:rPr lang="de-DE" sz="2000" b="0" strike="noStrike" spc="-1" dirty="0">
                <a:solidFill>
                  <a:srgbClr val="000000"/>
                </a:solidFill>
                <a:latin typeface="Calibri"/>
              </a:rPr>
              <a:t>Quelle: https://ungleichheit.info/visuals</a:t>
            </a: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endParaRPr lang="de-DE" sz="2000" b="0" strike="noStrike" spc="-1" dirty="0">
              <a:solidFill>
                <a:srgbClr val="000000"/>
              </a:solidFill>
              <a:latin typeface="Calibri"/>
            </a:endParaRPr>
          </a:p>
        </p:txBody>
      </p:sp>
      <p:sp>
        <p:nvSpPr>
          <p:cNvPr id="496" name="PlaceHolder 3"/>
          <p:cNvSpPr>
            <a:spLocks noGrp="1"/>
          </p:cNvSpPr>
          <p:nvPr>
            <p:ph type="sldNum" idx="3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E3C62CB0-51D9-4398-881C-DB960A1A42A7}" type="slidenum">
              <a:rPr lang="de-DE" sz="1200" b="0" strike="noStrike" spc="-1">
                <a:solidFill>
                  <a:srgbClr val="000000"/>
                </a:solidFill>
                <a:latin typeface="Calibri"/>
              </a:rPr>
              <a:t>17</a:t>
            </a:fld>
            <a:endParaRPr lang="de-DE" sz="1200" b="0" strike="noStrike" spc="-1">
              <a:solidFill>
                <a:srgbClr val="000000"/>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noRot="1" noChangeAspect="1"/>
          </p:cNvSpPr>
          <p:nvPr>
            <p:ph type="sldImg"/>
          </p:nvPr>
        </p:nvSpPr>
        <p:spPr>
          <a:xfrm>
            <a:off x="685800" y="1143000"/>
            <a:ext cx="5486400" cy="3086100"/>
          </a:xfrm>
          <a:prstGeom prst="rect">
            <a:avLst/>
          </a:prstGeom>
          <a:ln w="0">
            <a:noFill/>
          </a:ln>
        </p:spPr>
      </p:sp>
      <p:sp>
        <p:nvSpPr>
          <p:cNvPr id="49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Calibri"/>
              </a:rPr>
              <a:t>Zusätzliche Visualisierung um </a:t>
            </a:r>
            <a:r>
              <a:rPr lang="de-DE" sz="2000" b="0" strike="noStrike" spc="-1" dirty="0" err="1">
                <a:solidFill>
                  <a:srgbClr val="000000"/>
                </a:solidFill>
                <a:latin typeface="Calibri"/>
              </a:rPr>
              <a:t>Geschlechteer</a:t>
            </a:r>
            <a:r>
              <a:rPr lang="de-DE" sz="2000" b="0" strike="noStrike" spc="-1" dirty="0">
                <a:solidFill>
                  <a:srgbClr val="000000"/>
                </a:solidFill>
                <a:latin typeface="Calibri"/>
              </a:rPr>
              <a:t>-Ebene mit zu </a:t>
            </a:r>
            <a:r>
              <a:rPr lang="de-DE" sz="2000" b="0" strike="noStrike" spc="-1" dirty="0" err="1">
                <a:solidFill>
                  <a:srgbClr val="000000"/>
                </a:solidFill>
                <a:latin typeface="Calibri"/>
              </a:rPr>
              <a:t>visualsieren</a:t>
            </a:r>
            <a:r>
              <a:rPr lang="de-DE" sz="2000" b="0" strike="noStrike" spc="-1" dirty="0">
                <a:solidFill>
                  <a:srgbClr val="000000"/>
                </a:solidFill>
                <a:latin typeface="Calibri"/>
              </a:rPr>
              <a:t>. Die reichsten 252 Männer haben mehr Vermögen als alle 1 Milliarde Frauen und Mädchen in Afrika, Lateinamerika und der Karibik zusammen. </a:t>
            </a: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r>
              <a:rPr lang="de-DE" sz="2000" b="0" strike="noStrike" spc="-1" dirty="0">
                <a:solidFill>
                  <a:srgbClr val="000000"/>
                </a:solidFill>
                <a:latin typeface="Calibri"/>
              </a:rPr>
              <a:t>Quellen: </a:t>
            </a:r>
          </a:p>
          <a:p>
            <a:pPr marL="216000" indent="0">
              <a:lnSpc>
                <a:spcPct val="100000"/>
              </a:lnSpc>
              <a:buNone/>
            </a:pPr>
            <a:r>
              <a:rPr lang="de-DE" sz="2000" b="0" strike="noStrike" spc="-1" dirty="0">
                <a:solidFill>
                  <a:srgbClr val="000000"/>
                </a:solidFill>
                <a:latin typeface="Calibri"/>
              </a:rPr>
              <a:t>https://ungleichheit.info/visuals </a:t>
            </a:r>
          </a:p>
          <a:p>
            <a:pPr marL="216000" indent="0">
              <a:lnSpc>
                <a:spcPct val="100000"/>
              </a:lnSpc>
              <a:buNone/>
            </a:pPr>
            <a:r>
              <a:rPr lang="de-DE" sz="2000" b="0" strike="noStrike" spc="-1" dirty="0">
                <a:solidFill>
                  <a:srgbClr val="000000"/>
                </a:solidFill>
                <a:latin typeface="Calibri"/>
              </a:rPr>
              <a:t>Oxfam (2022): </a:t>
            </a:r>
            <a:r>
              <a:rPr lang="de-DE" sz="2000" b="0" strike="noStrike" spc="-1" dirty="0" err="1">
                <a:solidFill>
                  <a:srgbClr val="000000"/>
                </a:solidFill>
                <a:latin typeface="Calibri"/>
              </a:rPr>
              <a:t>Inequality</a:t>
            </a:r>
            <a:r>
              <a:rPr lang="de-DE" sz="2000" b="0" strike="noStrike" spc="-1" dirty="0">
                <a:solidFill>
                  <a:srgbClr val="000000"/>
                </a:solidFill>
                <a:latin typeface="Calibri"/>
              </a:rPr>
              <a:t> Kills (https://www.oxfam.org/en/research/inequality-kills)</a:t>
            </a:r>
          </a:p>
        </p:txBody>
      </p:sp>
      <p:sp>
        <p:nvSpPr>
          <p:cNvPr id="499" name="PlaceHolder 3"/>
          <p:cNvSpPr>
            <a:spLocks noGrp="1"/>
          </p:cNvSpPr>
          <p:nvPr>
            <p:ph type="sldNum" idx="3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D6958366-B0D4-4E9C-8505-484FF5423106}" type="slidenum">
              <a:rPr lang="de-DE" sz="1200" b="0" strike="noStrike" spc="-1">
                <a:solidFill>
                  <a:srgbClr val="000000"/>
                </a:solidFill>
                <a:latin typeface="Calibri"/>
              </a:rPr>
              <a:t>18</a:t>
            </a:fld>
            <a:endParaRPr lang="de-DE" sz="1200" b="0" strike="noStrike" spc="-1">
              <a:solidFill>
                <a:srgbClr val="000000"/>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noRot="1" noChangeAspect="1"/>
          </p:cNvSpPr>
          <p:nvPr>
            <p:ph type="sldImg"/>
          </p:nvPr>
        </p:nvSpPr>
        <p:spPr>
          <a:xfrm>
            <a:off x="685800" y="1143000"/>
            <a:ext cx="5486400" cy="3086100"/>
          </a:xfrm>
          <a:prstGeom prst="rect">
            <a:avLst/>
          </a:prstGeom>
          <a:ln w="0">
            <a:noFill/>
          </a:ln>
        </p:spPr>
      </p:sp>
      <p:sp>
        <p:nvSpPr>
          <p:cNvPr id="50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02" name="PlaceHolder 3"/>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3DF22553-DC42-4A7B-8C37-735BC10D745E}" type="slidenum">
              <a:rPr lang="de-DE" sz="1200" b="0" strike="noStrike" spc="-1">
                <a:solidFill>
                  <a:srgbClr val="000000"/>
                </a:solidFill>
                <a:latin typeface="Calibri"/>
              </a:rPr>
              <a:t>19</a:t>
            </a:fld>
            <a:endParaRPr lang="de-DE" sz="1200" b="0" strike="noStrike" spc="-1">
              <a:solidFill>
                <a:srgbClr val="000000"/>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PlaceHolder 1"/>
          <p:cNvSpPr>
            <a:spLocks noGrp="1" noRot="1" noChangeAspect="1"/>
          </p:cNvSpPr>
          <p:nvPr>
            <p:ph type="sldImg"/>
          </p:nvPr>
        </p:nvSpPr>
        <p:spPr>
          <a:xfrm>
            <a:off x="685800" y="1143000"/>
            <a:ext cx="5486400" cy="3086100"/>
          </a:xfrm>
          <a:prstGeom prst="rect">
            <a:avLst/>
          </a:prstGeom>
          <a:ln w="0">
            <a:noFill/>
          </a:ln>
        </p:spPr>
      </p:sp>
      <p:sp>
        <p:nvSpPr>
          <p:cNvPr id="50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r>
              <a:rPr lang="de-DE" sz="2000" b="0" strike="noStrike" spc="-1" dirty="0">
                <a:solidFill>
                  <a:srgbClr val="000000"/>
                </a:solidFill>
                <a:latin typeface="Calibri"/>
              </a:rPr>
              <a:t>Stand 2023: </a:t>
            </a:r>
            <a:r>
              <a:rPr lang="de-DE" sz="2000" dirty="0"/>
              <a:t>Dieter Schwarz und die Familie Boehringer und von Baumbach besitzen mit mindestens 95 Milliarden Euro mehr Vermögen als die gesamte ärmere Hälfte der Bevölkerung. </a:t>
            </a:r>
          </a:p>
          <a:p>
            <a:pPr indent="0" defTabSz="914400">
              <a:lnSpc>
                <a:spcPct val="100000"/>
              </a:lnSpc>
              <a:buNone/>
              <a:tabLst>
                <a:tab pos="0" algn="l"/>
              </a:tabLst>
            </a:pPr>
            <a:r>
              <a:rPr lang="de-DE" sz="2000" b="0" strike="noStrike" spc="-1" dirty="0">
                <a:solidFill>
                  <a:srgbClr val="000000"/>
                </a:solidFill>
                <a:latin typeface="Calibri"/>
              </a:rPr>
              <a:t>Dieter Schwarz (Kaufland/Lidl) Familie Boehringer/von </a:t>
            </a:r>
            <a:r>
              <a:rPr lang="de-DE" sz="2000" b="0" strike="noStrike" spc="-1" dirty="0" err="1">
                <a:solidFill>
                  <a:srgbClr val="000000"/>
                </a:solidFill>
                <a:latin typeface="Calibri"/>
              </a:rPr>
              <a:t>Baumach</a:t>
            </a:r>
            <a:r>
              <a:rPr lang="de-DE" sz="2000" b="0" strike="noStrike" spc="-1" dirty="0">
                <a:solidFill>
                  <a:srgbClr val="000000"/>
                </a:solidFill>
                <a:latin typeface="Calibri"/>
              </a:rPr>
              <a:t>: Pharmaunternehmen Boehringer Ingelheim</a:t>
            </a:r>
          </a:p>
          <a:p>
            <a:pPr indent="0" defTabSz="914400">
              <a:lnSpc>
                <a:spcPct val="100000"/>
              </a:lnSpc>
              <a:buNone/>
              <a:tabLst>
                <a:tab pos="0" algn="l"/>
              </a:tabLst>
            </a:pPr>
            <a:br>
              <a:rPr lang="de-DE" sz="2000" dirty="0"/>
            </a:br>
            <a:r>
              <a:rPr lang="de-DE" sz="2000" b="0" strike="noStrike" spc="-1" dirty="0">
                <a:solidFill>
                  <a:srgbClr val="000000"/>
                </a:solidFill>
                <a:latin typeface="Calibri"/>
              </a:rPr>
              <a:t>Gleichzeitig erreicht die Armutsquote mit knapp 17% einen neuen Höchststand  </a:t>
            </a:r>
          </a:p>
          <a:p>
            <a:pPr indent="0" defTabSz="914400">
              <a:lnSpc>
                <a:spcPct val="100000"/>
              </a:lnSpc>
              <a:buNone/>
              <a:tabLst>
                <a:tab pos="0" algn="l"/>
              </a:tabLst>
            </a:pPr>
            <a:r>
              <a:rPr lang="de-DE" sz="2000" b="0" strike="noStrike" spc="-1" dirty="0">
                <a:solidFill>
                  <a:srgbClr val="000000"/>
                </a:solidFill>
                <a:latin typeface="Calibri"/>
              </a:rPr>
              <a:t>Im Jahr 2021 lebte mehr als jedes fünfte Kind in Armut – das sind knapp 2,9 Millionen Kinder. </a:t>
            </a: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rPr>
              <a:t>Mögliche Fragen zum weiterdiskutieren: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de-DE" sz="2000" dirty="0"/>
              <a:t>Woran liegt das?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de-DE" sz="2000" dirty="0"/>
              <a:t>Welche Auswirkungen hat das?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de-DE" sz="2000" dirty="0"/>
              <a:t>Ist das gerecht? </a:t>
            </a: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rPr>
              <a:t>Quellen: </a:t>
            </a:r>
          </a:p>
          <a:p>
            <a:pPr marL="342900" indent="-342900" defTabSz="914400">
              <a:lnSpc>
                <a:spcPct val="100000"/>
              </a:lnSpc>
              <a:buFont typeface="Arial" panose="020B0604020202020204" pitchFamily="34" charset="0"/>
              <a:buChar char="•"/>
              <a:tabLst>
                <a:tab pos="0" algn="l"/>
              </a:tabLst>
            </a:pPr>
            <a:r>
              <a:rPr lang="de-DE" sz="2000" b="0" strike="noStrike" spc="-1" dirty="0">
                <a:solidFill>
                  <a:srgbClr val="000000"/>
                </a:solidFill>
                <a:latin typeface="Calibri"/>
              </a:rPr>
              <a:t>https://ungleichheit.info/visuals</a:t>
            </a:r>
          </a:p>
          <a:p>
            <a:pPr marL="342900" indent="-342900" defTabSz="914400">
              <a:lnSpc>
                <a:spcPct val="100000"/>
              </a:lnSpc>
              <a:buFont typeface="Arial" panose="020B0604020202020204" pitchFamily="34" charset="0"/>
              <a:buChar char="•"/>
              <a:tabLst>
                <a:tab pos="0" algn="l"/>
              </a:tabLst>
            </a:pPr>
            <a:r>
              <a:rPr lang="de-DE" sz="2000" b="0" strike="noStrike" spc="-1" dirty="0">
                <a:solidFill>
                  <a:srgbClr val="000000"/>
                </a:solidFill>
                <a:latin typeface="Calibri"/>
              </a:rPr>
              <a:t>Bundesregierung (2021): Lebenslagen in Deutschland. Der 6. Armuts- und Reichtumsbericht der Bundesregierung.  Seite 74</a:t>
            </a:r>
          </a:p>
          <a:p>
            <a:pPr marL="342900" indent="-342900" defTabSz="914400">
              <a:lnSpc>
                <a:spcPct val="100000"/>
              </a:lnSpc>
              <a:buFont typeface="Arial" panose="020B0604020202020204" pitchFamily="34" charset="0"/>
              <a:buChar char="•"/>
              <a:tabLst>
                <a:tab pos="0" algn="l"/>
              </a:tabLst>
            </a:pPr>
            <a:r>
              <a:rPr lang="de-DE" sz="2000" b="0" strike="noStrike" spc="-1" dirty="0">
                <a:solidFill>
                  <a:srgbClr val="000000"/>
                </a:solidFill>
                <a:latin typeface="Calibri"/>
              </a:rPr>
              <a:t>paritätischer Armutsbericht 2024 (https://www.der-paritaetische.de/themen/sozial-und-europapolitik/armut-und-grundsicherung/armutsbericht-2024-armut-in-der-inflation/)</a:t>
            </a:r>
          </a:p>
          <a:p>
            <a:pPr marL="342900" indent="-342900" defTabSz="914400">
              <a:lnSpc>
                <a:spcPct val="100000"/>
              </a:lnSpc>
              <a:buFont typeface="Arial" panose="020B0604020202020204" pitchFamily="34" charset="0"/>
              <a:buChar char="•"/>
              <a:tabLst>
                <a:tab pos="0" algn="l"/>
              </a:tabLst>
            </a:pPr>
            <a:r>
              <a:rPr lang="de-DE" sz="2000" b="0" strike="noStrike" spc="-1" dirty="0" err="1">
                <a:solidFill>
                  <a:srgbClr val="000000"/>
                </a:solidFill>
                <a:latin typeface="Calibri"/>
              </a:rPr>
              <a:t>Bertelsmannstiftung</a:t>
            </a:r>
            <a:r>
              <a:rPr lang="de-DE" sz="2000" b="0" strike="noStrike" spc="-1" dirty="0">
                <a:solidFill>
                  <a:srgbClr val="000000"/>
                </a:solidFill>
                <a:latin typeface="Calibri"/>
              </a:rPr>
              <a:t> (2023): Factsheet Kinder- und Jugendarmut Deutschland</a:t>
            </a:r>
          </a:p>
          <a:p>
            <a:pPr marL="342900" indent="-342900" defTabSz="914400">
              <a:lnSpc>
                <a:spcPct val="100000"/>
              </a:lnSpc>
              <a:buFont typeface="Arial" panose="020B0604020202020204" pitchFamily="34" charset="0"/>
              <a:buChar char="•"/>
              <a:tabLst>
                <a:tab pos="0" algn="l"/>
              </a:tabLst>
            </a:pPr>
            <a:r>
              <a:rPr lang="it-IT" sz="2000" dirty="0" err="1"/>
              <a:t>Linartas</a:t>
            </a:r>
            <a:r>
              <a:rPr lang="it-IT" sz="2000" dirty="0"/>
              <a:t> 2025, S. 35.  </a:t>
            </a: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p:txBody>
      </p:sp>
      <p:sp>
        <p:nvSpPr>
          <p:cNvPr id="505" name="PlaceHolder 3"/>
          <p:cNvSpPr>
            <a:spLocks noGrp="1"/>
          </p:cNvSpPr>
          <p:nvPr>
            <p:ph type="sldNum" idx="4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A64CF80F-9867-41DA-97DD-E2ECC84FE332}" type="slidenum">
              <a:rPr lang="de-DE" sz="1200" b="0" strike="noStrike" spc="-1">
                <a:solidFill>
                  <a:srgbClr val="000000"/>
                </a:solidFill>
                <a:latin typeface="Calibri"/>
              </a:rPr>
              <a:t>20</a:t>
            </a:fld>
            <a:endParaRPr lang="de-DE" sz="1200" b="0" strike="noStrike" spc="-1">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Zum Einstieg kann an das Vorwissen und die Assoziationen der Teilnehmenden angeknüpft werden und die Frage „Was versteht ihr unter Klassismus?“ in den Raum gegeben werden.  Dabei werden oft verschiedene Dimensionen schon genannt wie etwa der Bezug zu sozialen Klassen, die Einordnung als </a:t>
            </a:r>
            <a:r>
              <a:rPr lang="de-DE" dirty="0" err="1"/>
              <a:t>Diskriminerungsform</a:t>
            </a:r>
            <a:r>
              <a:rPr lang="de-DE" dirty="0"/>
              <a:t> oder der Bezug auf eine Ebene wie Geld oder Bildung.</a:t>
            </a:r>
          </a:p>
          <a:p>
            <a:endParaRPr lang="de-DE" dirty="0"/>
          </a:p>
          <a:p>
            <a:r>
              <a:rPr lang="de-DE" dirty="0"/>
              <a:t>Zur nächsten Folie kann übergeleitet werden mit, auch der ehemalige Bundeskanzler Olaf Scholz hat auf Twitter eine Vorstellung davon was Klassismus bedeutet.</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2</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251749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Als zusätzliche Grafik möglich wenn auf 50% der Bevölkerung statt 50% der Vermögens gerechnet wird</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21</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228436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Als zusätzliche Grafik möglich um nochmal stärker zu differenzieren</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22</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71763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2DB2B-9A2E-151D-0C4A-9E603D1B510D}"/>
            </a:ext>
          </a:extLst>
        </p:cNvPr>
        <p:cNvGrpSpPr/>
        <p:nvPr/>
      </p:nvGrpSpPr>
      <p:grpSpPr>
        <a:xfrm>
          <a:off x="0" y="0"/>
          <a:ext cx="0" cy="0"/>
          <a:chOff x="0" y="0"/>
          <a:chExt cx="0" cy="0"/>
        </a:xfrm>
      </p:grpSpPr>
      <p:sp>
        <p:nvSpPr>
          <p:cNvPr id="500" name="PlaceHolder 1">
            <a:extLst>
              <a:ext uri="{FF2B5EF4-FFF2-40B4-BE49-F238E27FC236}">
                <a16:creationId xmlns:a16="http://schemas.microsoft.com/office/drawing/2014/main" id="{72FF09EA-1445-6136-054E-4FFA4F0524C8}"/>
              </a:ext>
            </a:extLst>
          </p:cNvPr>
          <p:cNvSpPr>
            <a:spLocks noGrp="1" noRot="1" noChangeAspect="1"/>
          </p:cNvSpPr>
          <p:nvPr>
            <p:ph type="sldImg"/>
          </p:nvPr>
        </p:nvSpPr>
        <p:spPr>
          <a:xfrm>
            <a:off x="685800" y="1143000"/>
            <a:ext cx="5486400" cy="3086100"/>
          </a:xfrm>
          <a:prstGeom prst="rect">
            <a:avLst/>
          </a:prstGeom>
          <a:ln w="0">
            <a:noFill/>
          </a:ln>
        </p:spPr>
      </p:sp>
      <p:sp>
        <p:nvSpPr>
          <p:cNvPr id="501" name="PlaceHolder 2">
            <a:extLst>
              <a:ext uri="{FF2B5EF4-FFF2-40B4-BE49-F238E27FC236}">
                <a16:creationId xmlns:a16="http://schemas.microsoft.com/office/drawing/2014/main" id="{59DB5BB7-B42A-3501-0E36-63655B8DC5AD}"/>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02" name="PlaceHolder 3">
            <a:extLst>
              <a:ext uri="{FF2B5EF4-FFF2-40B4-BE49-F238E27FC236}">
                <a16:creationId xmlns:a16="http://schemas.microsoft.com/office/drawing/2014/main" id="{E5550C5F-6CE2-2A31-710A-CD1FE93C0D93}"/>
              </a:ext>
            </a:extLst>
          </p:cNvPr>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3DF22553-DC42-4A7B-8C37-735BC10D745E}" type="slidenum">
              <a:rPr lang="de-DE" sz="1200" b="0" strike="noStrike" spc="-1">
                <a:solidFill>
                  <a:srgbClr val="000000"/>
                </a:solidFill>
                <a:latin typeface="Calibri"/>
              </a:rPr>
              <a:t>23</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265221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Mögliche Fragen: Woran liegt das? Welche Auswirkungen hat das? Ist das gerecht? </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24</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379947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noRot="1" noChangeAspect="1"/>
          </p:cNvSpPr>
          <p:nvPr>
            <p:ph type="sldImg"/>
          </p:nvPr>
        </p:nvSpPr>
        <p:spPr>
          <a:xfrm>
            <a:off x="685800" y="1143000"/>
            <a:ext cx="5486400" cy="3086100"/>
          </a:xfrm>
          <a:prstGeom prst="rect">
            <a:avLst/>
          </a:prstGeom>
          <a:ln w="0">
            <a:noFill/>
          </a:ln>
        </p:spPr>
      </p:sp>
      <p:sp>
        <p:nvSpPr>
          <p:cNvPr id="50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08" name="PlaceHolder 3"/>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D96DE91E-BBE8-458E-A6E6-A3080DCFDC3B}" type="slidenum">
              <a:rPr lang="de-DE" sz="1200" b="0" strike="noStrike" spc="-1">
                <a:solidFill>
                  <a:srgbClr val="000000"/>
                </a:solidFill>
                <a:latin typeface="Calibri"/>
              </a:rPr>
              <a:t>25</a:t>
            </a:fld>
            <a:endParaRPr lang="de-DE" sz="1200" b="0" strike="noStrike" spc="-1">
              <a:solidFill>
                <a:srgbClr val="000000"/>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PlaceHolder 1"/>
          <p:cNvSpPr>
            <a:spLocks noGrp="1" noRot="1" noChangeAspect="1"/>
          </p:cNvSpPr>
          <p:nvPr>
            <p:ph type="sldImg"/>
          </p:nvPr>
        </p:nvSpPr>
        <p:spPr>
          <a:xfrm>
            <a:off x="685800" y="1143000"/>
            <a:ext cx="5486400" cy="3086100"/>
          </a:xfrm>
          <a:prstGeom prst="rect">
            <a:avLst/>
          </a:prstGeom>
          <a:ln w="0">
            <a:noFill/>
          </a:ln>
        </p:spPr>
      </p:sp>
      <p:sp>
        <p:nvSpPr>
          <p:cNvPr id="51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Calibri"/>
              </a:rPr>
              <a:t>Das ganze durch Schlupflöcher wie Schenkungen, Vererbung von Betriebsvermögen; Armrechnen von Beerbten, womit sie keine Steuern zahlen müssen…</a:t>
            </a:r>
          </a:p>
          <a:p>
            <a:pPr marL="216000" indent="0">
              <a:lnSpc>
                <a:spcPct val="100000"/>
              </a:lnSpc>
              <a:buNone/>
            </a:pPr>
            <a:r>
              <a:rPr lang="de-DE" sz="2000" b="0" strike="noStrike" spc="-1" dirty="0">
                <a:solidFill>
                  <a:srgbClr val="000000"/>
                </a:solidFill>
                <a:latin typeface="Calibri"/>
              </a:rPr>
              <a:t>Mehr als die Hälfte aller Vermögen in Deutschland nicht erarbeitet, sondern geerbt oder durch Schenkungen erhalten</a:t>
            </a:r>
          </a:p>
          <a:p>
            <a:pPr marL="216000" indent="0">
              <a:lnSpc>
                <a:spcPct val="100000"/>
              </a:lnSpc>
              <a:buNone/>
            </a:pPr>
            <a:endParaRPr lang="de-DE" sz="20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rPr>
              <a:t>Quelle: </a:t>
            </a:r>
          </a:p>
          <a:p>
            <a:pPr indent="0" defTabSz="914400">
              <a:lnSpc>
                <a:spcPct val="100000"/>
              </a:lnSpc>
              <a:buNone/>
              <a:tabLst>
                <a:tab pos="0" algn="l"/>
              </a:tabLst>
            </a:pPr>
            <a:r>
              <a:rPr lang="de-DE" sz="2000" b="0" strike="noStrike" spc="-1" dirty="0">
                <a:solidFill>
                  <a:srgbClr val="000000"/>
                </a:solidFill>
                <a:latin typeface="Calibri"/>
              </a:rPr>
              <a:t>https://ungleichheit.info/visuals</a:t>
            </a:r>
          </a:p>
          <a:p>
            <a:pPr indent="0" defTabSz="914400">
              <a:lnSpc>
                <a:spcPct val="100000"/>
              </a:lnSpc>
              <a:buNone/>
              <a:tabLst>
                <a:tab pos="0" algn="l"/>
              </a:tabLst>
            </a:pPr>
            <a:r>
              <a:rPr lang="de-DE" sz="2000" b="0" strike="noStrike" spc="-1" dirty="0">
                <a:solidFill>
                  <a:srgbClr val="000000"/>
                </a:solidFill>
                <a:latin typeface="Calibri"/>
              </a:rPr>
              <a:t>https://www.zeit.de/wirtschaft/2021-09/erbschaft-ungleichheit-erbschaftssteuer-freibetrag-gesetz</a:t>
            </a:r>
          </a:p>
        </p:txBody>
      </p:sp>
      <p:sp>
        <p:nvSpPr>
          <p:cNvPr id="511" name="PlaceHolder 3"/>
          <p:cNvSpPr>
            <a:spLocks noGrp="1"/>
          </p:cNvSpPr>
          <p:nvPr>
            <p:ph type="sldNum" idx="4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F614D5C9-5103-46FD-8629-4EA478F65F60}" type="slidenum">
              <a:rPr lang="de-DE" sz="1200" b="0" strike="noStrike" spc="-1">
                <a:solidFill>
                  <a:srgbClr val="000000"/>
                </a:solidFill>
                <a:latin typeface="Calibri"/>
              </a:rPr>
              <a:t>26</a:t>
            </a:fld>
            <a:endParaRPr lang="de-DE" sz="1200" b="0" strike="noStrike" spc="-1">
              <a:solidFill>
                <a:srgbClr val="000000"/>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E1A4F-9F82-E879-09DB-EADBFDAE28ED}"/>
            </a:ext>
          </a:extLst>
        </p:cNvPr>
        <p:cNvGrpSpPr/>
        <p:nvPr/>
      </p:nvGrpSpPr>
      <p:grpSpPr>
        <a:xfrm>
          <a:off x="0" y="0"/>
          <a:ext cx="0" cy="0"/>
          <a:chOff x="0" y="0"/>
          <a:chExt cx="0" cy="0"/>
        </a:xfrm>
      </p:grpSpPr>
      <p:sp>
        <p:nvSpPr>
          <p:cNvPr id="506" name="PlaceHolder 1">
            <a:extLst>
              <a:ext uri="{FF2B5EF4-FFF2-40B4-BE49-F238E27FC236}">
                <a16:creationId xmlns:a16="http://schemas.microsoft.com/office/drawing/2014/main" id="{54E34C0B-B698-465F-81C2-763182D88BF4}"/>
              </a:ext>
            </a:extLst>
          </p:cNvPr>
          <p:cNvSpPr>
            <a:spLocks noGrp="1" noRot="1" noChangeAspect="1"/>
          </p:cNvSpPr>
          <p:nvPr>
            <p:ph type="sldImg"/>
          </p:nvPr>
        </p:nvSpPr>
        <p:spPr>
          <a:xfrm>
            <a:off x="685800" y="1143000"/>
            <a:ext cx="5486400" cy="3086100"/>
          </a:xfrm>
          <a:prstGeom prst="rect">
            <a:avLst/>
          </a:prstGeom>
          <a:ln w="0">
            <a:noFill/>
          </a:ln>
        </p:spPr>
      </p:sp>
      <p:sp>
        <p:nvSpPr>
          <p:cNvPr id="507" name="PlaceHolder 2">
            <a:extLst>
              <a:ext uri="{FF2B5EF4-FFF2-40B4-BE49-F238E27FC236}">
                <a16:creationId xmlns:a16="http://schemas.microsoft.com/office/drawing/2014/main" id="{956D49C3-714B-C0F6-F0CE-6FB4D8387C66}"/>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dirty="0">
              <a:solidFill>
                <a:srgbClr val="000000"/>
              </a:solidFill>
              <a:latin typeface="Calibri"/>
            </a:endParaRPr>
          </a:p>
        </p:txBody>
      </p:sp>
      <p:sp>
        <p:nvSpPr>
          <p:cNvPr id="508" name="PlaceHolder 3">
            <a:extLst>
              <a:ext uri="{FF2B5EF4-FFF2-40B4-BE49-F238E27FC236}">
                <a16:creationId xmlns:a16="http://schemas.microsoft.com/office/drawing/2014/main" id="{723176F0-1EB9-3134-0CCA-688B3676F90A}"/>
              </a:ext>
            </a:extLst>
          </p:cNvPr>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D96DE91E-BBE8-458E-A6E6-A3080DCFDC3B}" type="slidenum">
              <a:rPr lang="de-DE" sz="1200" b="0" strike="noStrike" spc="-1">
                <a:solidFill>
                  <a:srgbClr val="000000"/>
                </a:solidFill>
                <a:latin typeface="Calibri"/>
              </a:rPr>
              <a:t>27</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4259926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Hinweis auf: medialer und gesellschaftlicher Diskurs ist oft sehr anders</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28</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817759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0A80-208B-F5CE-0453-6E475FC5E12F}"/>
            </a:ext>
          </a:extLst>
        </p:cNvPr>
        <p:cNvGrpSpPr/>
        <p:nvPr/>
      </p:nvGrpSpPr>
      <p:grpSpPr>
        <a:xfrm>
          <a:off x="0" y="0"/>
          <a:ext cx="0" cy="0"/>
          <a:chOff x="0" y="0"/>
          <a:chExt cx="0" cy="0"/>
        </a:xfrm>
      </p:grpSpPr>
      <p:sp>
        <p:nvSpPr>
          <p:cNvPr id="506" name="PlaceHolder 1">
            <a:extLst>
              <a:ext uri="{FF2B5EF4-FFF2-40B4-BE49-F238E27FC236}">
                <a16:creationId xmlns:a16="http://schemas.microsoft.com/office/drawing/2014/main" id="{BC29D9E6-4783-B292-9301-B793C9DC73C2}"/>
              </a:ext>
            </a:extLst>
          </p:cNvPr>
          <p:cNvSpPr>
            <a:spLocks noGrp="1" noRot="1" noChangeAspect="1"/>
          </p:cNvSpPr>
          <p:nvPr>
            <p:ph type="sldImg"/>
          </p:nvPr>
        </p:nvSpPr>
        <p:spPr>
          <a:xfrm>
            <a:off x="685800" y="1143000"/>
            <a:ext cx="5486400" cy="3086100"/>
          </a:xfrm>
          <a:prstGeom prst="rect">
            <a:avLst/>
          </a:prstGeom>
          <a:ln w="0">
            <a:noFill/>
          </a:ln>
        </p:spPr>
      </p:sp>
      <p:sp>
        <p:nvSpPr>
          <p:cNvPr id="507" name="PlaceHolder 2">
            <a:extLst>
              <a:ext uri="{FF2B5EF4-FFF2-40B4-BE49-F238E27FC236}">
                <a16:creationId xmlns:a16="http://schemas.microsoft.com/office/drawing/2014/main" id="{CDBBD1DE-2904-52F4-91A5-67B9E2FD52E1}"/>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08" name="PlaceHolder 3">
            <a:extLst>
              <a:ext uri="{FF2B5EF4-FFF2-40B4-BE49-F238E27FC236}">
                <a16:creationId xmlns:a16="http://schemas.microsoft.com/office/drawing/2014/main" id="{D5CB370F-022D-3A4A-4BF6-A2A7C1C2646B}"/>
              </a:ext>
            </a:extLst>
          </p:cNvPr>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D96DE91E-BBE8-458E-A6E6-A3080DCFDC3B}" type="slidenum">
              <a:rPr lang="de-DE" sz="1200" b="0" strike="noStrike" spc="-1">
                <a:solidFill>
                  <a:srgbClr val="000000"/>
                </a:solidFill>
                <a:latin typeface="Calibri"/>
              </a:rPr>
              <a:t>29</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1821404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Hinweis auf: medialer und gesellschaftlicher Diskurs ist oft sehr anders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Zahlen Steuerhinterziehung: https://www.salzburg24.at/news/oesterreich/steuerluecke-kostet-staat-jaehrlich-15-mrd-euro-art-258249</a:t>
            </a:r>
          </a:p>
          <a:p>
            <a:r>
              <a:rPr lang="de-DE" dirty="0"/>
              <a:t>Zahlen Sozialleistungsbetrug: https://www.bmi.gv.at/news.aspx?id=69385844504C56717A6A343D&amp;utm_source=chatgpt.com</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30</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58099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In diesem Ausschnitt eines Twitter Posts vom damaligen Bundeskanzler Olaf Scholz wird Klassismus als Mangel an Respekt gegenüber Arbeiter*innen beschrieben. Dies kann sicherlich als eine Dimension von Klassismus beschrieben werden, greift in seiner Erklärung aber viel zu kurz.</a:t>
            </a:r>
          </a:p>
          <a:p>
            <a:endParaRPr lang="de-DE" dirty="0"/>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3</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919136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D97C-0F32-CF9D-3CE4-45D17D93AC1B}"/>
            </a:ext>
          </a:extLst>
        </p:cNvPr>
        <p:cNvGrpSpPr/>
        <p:nvPr/>
      </p:nvGrpSpPr>
      <p:grpSpPr>
        <a:xfrm>
          <a:off x="0" y="0"/>
          <a:ext cx="0" cy="0"/>
          <a:chOff x="0" y="0"/>
          <a:chExt cx="0" cy="0"/>
        </a:xfrm>
      </p:grpSpPr>
      <p:sp>
        <p:nvSpPr>
          <p:cNvPr id="512" name="PlaceHolder 1">
            <a:extLst>
              <a:ext uri="{FF2B5EF4-FFF2-40B4-BE49-F238E27FC236}">
                <a16:creationId xmlns:a16="http://schemas.microsoft.com/office/drawing/2014/main" id="{F9EFA452-BFC4-2A2A-EF5F-441FD5CD8038}"/>
              </a:ext>
            </a:extLst>
          </p:cNvPr>
          <p:cNvSpPr>
            <a:spLocks noGrp="1" noRot="1" noChangeAspect="1"/>
          </p:cNvSpPr>
          <p:nvPr>
            <p:ph type="sldImg"/>
          </p:nvPr>
        </p:nvSpPr>
        <p:spPr>
          <a:xfrm>
            <a:off x="685800" y="1143000"/>
            <a:ext cx="5486400" cy="3086100"/>
          </a:xfrm>
          <a:prstGeom prst="rect">
            <a:avLst/>
          </a:prstGeom>
          <a:ln w="0">
            <a:noFill/>
          </a:ln>
        </p:spPr>
      </p:sp>
      <p:sp>
        <p:nvSpPr>
          <p:cNvPr id="513" name="PlaceHolder 2">
            <a:extLst>
              <a:ext uri="{FF2B5EF4-FFF2-40B4-BE49-F238E27FC236}">
                <a16:creationId xmlns:a16="http://schemas.microsoft.com/office/drawing/2014/main" id="{8896EF65-A410-2839-ADA1-1E26683F12A7}"/>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14" name="PlaceHolder 3">
            <a:extLst>
              <a:ext uri="{FF2B5EF4-FFF2-40B4-BE49-F238E27FC236}">
                <a16:creationId xmlns:a16="http://schemas.microsoft.com/office/drawing/2014/main" id="{FFD4730C-F771-FA5D-F26A-09F212FFF9A2}"/>
              </a:ext>
            </a:extLst>
          </p:cNvPr>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D2EEF216-38FC-4E50-9649-7A8F312711CD}" type="slidenum">
              <a:rPr lang="de-DE" sz="1200" b="0" strike="noStrike" spc="-1">
                <a:solidFill>
                  <a:srgbClr val="000000"/>
                </a:solidFill>
                <a:latin typeface="Calibri"/>
              </a:rPr>
              <a:t>31</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212158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PlaceHolder 1"/>
          <p:cNvSpPr>
            <a:spLocks noGrp="1" noRot="1" noChangeAspect="1"/>
          </p:cNvSpPr>
          <p:nvPr>
            <p:ph type="sldImg"/>
          </p:nvPr>
        </p:nvSpPr>
        <p:spPr>
          <a:xfrm>
            <a:off x="685800" y="1143000"/>
            <a:ext cx="5486400" cy="3086100"/>
          </a:xfrm>
          <a:prstGeom prst="rect">
            <a:avLst/>
          </a:prstGeom>
          <a:ln w="0">
            <a:noFill/>
          </a:ln>
        </p:spPr>
      </p:sp>
      <p:sp>
        <p:nvSpPr>
          <p:cNvPr id="51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r>
              <a:rPr lang="de-DE" sz="2000" dirty="0"/>
              <a:t>Woran liegt das? </a:t>
            </a:r>
          </a:p>
          <a:p>
            <a:r>
              <a:rPr lang="de-DE" sz="2000" dirty="0"/>
              <a:t>Hinweis auf strukturelle Ebene statt Verantwortung Einzelner. (Stichwörter: Gymnasialempfehlung; zusätzliche Förderung leisten können; Vorbilder und Wissensweitergabe in Familie; Zeit zum Lernen oder Zeit für Nebenjob, etc.)</a:t>
            </a:r>
          </a:p>
          <a:p>
            <a:pPr marL="216000" indent="0">
              <a:lnSpc>
                <a:spcPct val="100000"/>
              </a:lnSpc>
              <a:buNone/>
            </a:pPr>
            <a:endParaRPr lang="de-DE" sz="2000" b="0" strike="noStrike" spc="-1" dirty="0">
              <a:solidFill>
                <a:srgbClr val="000000"/>
              </a:solidFill>
              <a:latin typeface="Calibri"/>
            </a:endParaRPr>
          </a:p>
        </p:txBody>
      </p:sp>
      <p:sp>
        <p:nvSpPr>
          <p:cNvPr id="517" name="PlaceHolder 3"/>
          <p:cNvSpPr>
            <a:spLocks noGrp="1"/>
          </p:cNvSpPr>
          <p:nvPr>
            <p:ph type="sldNum" idx="45"/>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A876443D-3596-4860-917B-81A484AB474F}" type="slidenum">
              <a:rPr lang="de-DE" sz="1200" b="0" strike="noStrike" spc="-1">
                <a:solidFill>
                  <a:srgbClr val="000000"/>
                </a:solidFill>
                <a:latin typeface="Calibri"/>
              </a:rPr>
              <a:t>32</a:t>
            </a:fld>
            <a:endParaRPr lang="de-DE" sz="1200" b="0" strike="noStrike" spc="-1">
              <a:solidFill>
                <a:srgbClr val="000000"/>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noRot="1" noChangeAspect="1"/>
          </p:cNvSpPr>
          <p:nvPr>
            <p:ph type="sldImg"/>
          </p:nvPr>
        </p:nvSpPr>
        <p:spPr>
          <a:xfrm>
            <a:off x="685800" y="1143000"/>
            <a:ext cx="5486400" cy="3086100"/>
          </a:xfrm>
          <a:prstGeom prst="rect">
            <a:avLst/>
          </a:prstGeom>
          <a:ln w="0">
            <a:noFill/>
          </a:ln>
        </p:spPr>
      </p:sp>
      <p:sp>
        <p:nvSpPr>
          <p:cNvPr id="51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14" name="PlaceHolder 3"/>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D2EEF216-38FC-4E50-9649-7A8F312711CD}" type="slidenum">
              <a:rPr lang="de-DE" sz="1200" b="0" strike="noStrike" spc="-1">
                <a:solidFill>
                  <a:srgbClr val="000000"/>
                </a:solidFill>
                <a:latin typeface="Calibri"/>
              </a:rPr>
              <a:t>33</a:t>
            </a:fld>
            <a:endParaRPr lang="de-DE" sz="1200" b="0" strike="noStrike" spc="-1">
              <a:solidFill>
                <a:srgbClr val="000000"/>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Woran liegt das? </a:t>
            </a:r>
          </a:p>
          <a:p>
            <a:r>
              <a:rPr lang="de-DE" dirty="0"/>
              <a:t>Hinweis auf strukturelle Ebene statt Verantwortung Einzelner. (Stichwörter: Gymnasialempfehlung; zusätzliche Förderung leisten können; Vorbilder und Wissensweitergabe in Familie; Zeit zum Lernen oder Zeit für Nebenjob, etc.)</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34</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619805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noRot="1" noChangeAspect="1"/>
          </p:cNvSpPr>
          <p:nvPr>
            <p:ph type="sldImg"/>
          </p:nvPr>
        </p:nvSpPr>
        <p:spPr>
          <a:xfrm>
            <a:off x="685800" y="1143000"/>
            <a:ext cx="5486400" cy="3086100"/>
          </a:xfrm>
          <a:prstGeom prst="rect">
            <a:avLst/>
          </a:prstGeom>
          <a:ln w="0">
            <a:noFill/>
          </a:ln>
        </p:spPr>
      </p:sp>
      <p:sp>
        <p:nvSpPr>
          <p:cNvPr id="51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Calibri"/>
              </a:rPr>
              <a:t>Dieses Zitat kann nochmal eine persönliche Ebene aufmachen, um auch einen anderen Zugang als Zahlen zu haben.</a:t>
            </a: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r>
              <a:rPr lang="de-DE" sz="2000" b="0" strike="noStrike" spc="-1" dirty="0">
                <a:solidFill>
                  <a:srgbClr val="000000"/>
                </a:solidFill>
                <a:latin typeface="Calibri"/>
              </a:rPr>
              <a:t>Quelle: https://www.fluter.de/studieren-als-arbeiterkind-erfahrungsbericht</a:t>
            </a: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endParaRPr lang="de-DE" sz="2000" b="0" strike="noStrike" spc="-1" dirty="0">
              <a:solidFill>
                <a:srgbClr val="000000"/>
              </a:solidFill>
              <a:latin typeface="Calibri"/>
            </a:endParaRPr>
          </a:p>
        </p:txBody>
      </p:sp>
      <p:sp>
        <p:nvSpPr>
          <p:cNvPr id="520" name="PlaceHolder 3"/>
          <p:cNvSpPr>
            <a:spLocks noGrp="1"/>
          </p:cNvSpPr>
          <p:nvPr>
            <p:ph type="sldNum" idx="4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0C78E232-24E6-4E8D-ACD6-C9029DA8118A}" type="slidenum">
              <a:rPr lang="de-DE" sz="1200" b="0" strike="noStrike" spc="-1">
                <a:solidFill>
                  <a:srgbClr val="000000"/>
                </a:solidFill>
                <a:latin typeface="Calibri"/>
              </a:rPr>
              <a:t>35</a:t>
            </a:fld>
            <a:endParaRPr lang="de-DE" sz="1200" b="0" strike="noStrike" spc="-1">
              <a:solidFill>
                <a:srgbClr val="000000"/>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laceHolder 1"/>
          <p:cNvSpPr>
            <a:spLocks noGrp="1" noRot="1" noChangeAspect="1"/>
          </p:cNvSpPr>
          <p:nvPr>
            <p:ph type="sldImg"/>
          </p:nvPr>
        </p:nvSpPr>
        <p:spPr>
          <a:xfrm>
            <a:off x="685800" y="1143000"/>
            <a:ext cx="5486400" cy="3086100"/>
          </a:xfrm>
          <a:prstGeom prst="rect">
            <a:avLst/>
          </a:prstGeom>
          <a:ln w="0">
            <a:noFill/>
          </a:ln>
        </p:spPr>
      </p:sp>
      <p:sp>
        <p:nvSpPr>
          <p:cNvPr id="52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endParaRPr lang="de-DE" sz="2000" b="0" strike="noStrike" spc="-1" dirty="0">
              <a:solidFill>
                <a:srgbClr val="000000"/>
              </a:solidFill>
              <a:latin typeface="Calibri"/>
            </a:endParaRPr>
          </a:p>
        </p:txBody>
      </p:sp>
      <p:sp>
        <p:nvSpPr>
          <p:cNvPr id="523" name="PlaceHolder 3"/>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7C2B1041-852A-4690-AEE5-8EE324BDF2BE}" type="slidenum">
              <a:rPr lang="de-DE" sz="1200" b="0" strike="noStrike" spc="-1">
                <a:solidFill>
                  <a:srgbClr val="000000"/>
                </a:solidFill>
                <a:latin typeface="Calibri"/>
              </a:rPr>
              <a:t>36</a:t>
            </a:fld>
            <a:endParaRPr lang="de-DE" sz="1200" b="0" strike="noStrike" spc="-1">
              <a:solidFill>
                <a:srgbClr val="000000"/>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noRot="1" noChangeAspect="1"/>
          </p:cNvSpPr>
          <p:nvPr>
            <p:ph type="sldImg"/>
          </p:nvPr>
        </p:nvSpPr>
        <p:spPr>
          <a:xfrm>
            <a:off x="685800" y="1143000"/>
            <a:ext cx="5486400" cy="3086100"/>
          </a:xfrm>
          <a:prstGeom prst="rect">
            <a:avLst/>
          </a:prstGeom>
          <a:ln w="0">
            <a:noFill/>
          </a:ln>
        </p:spPr>
      </p:sp>
      <p:sp>
        <p:nvSpPr>
          <p:cNvPr id="52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r>
              <a:rPr lang="de-DE" sz="2000" dirty="0"/>
              <a:t>Woran könnte das liegen? </a:t>
            </a:r>
          </a:p>
          <a:p>
            <a:r>
              <a:rPr lang="de-DE" sz="2000" dirty="0"/>
              <a:t>Wichtig Hinweis auf strukturelle Ebene statt individueller Schuldzuweisung. (Stichwörter körperliche Arbeit, Stressbelastung, Abgasbelastung in ärmeren Vierteln, Zeit für Vorsorge; Privatkliniken vs. Kassenleistungen, …)</a:t>
            </a: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endParaRPr lang="de-DE" sz="2000" b="0" strike="noStrike" spc="-1" dirty="0">
              <a:solidFill>
                <a:srgbClr val="000000"/>
              </a:solidFill>
              <a:latin typeface="Calibri"/>
            </a:endParaRPr>
          </a:p>
          <a:p>
            <a:pPr marL="216000" indent="0">
              <a:lnSpc>
                <a:spcPct val="100000"/>
              </a:lnSpc>
              <a:buNone/>
            </a:pPr>
            <a:r>
              <a:rPr lang="en-GB" sz="2000" b="0" strike="noStrike" spc="-1" dirty="0">
                <a:solidFill>
                  <a:srgbClr val="000000"/>
                </a:solidFill>
                <a:latin typeface="Calibri"/>
              </a:rPr>
              <a:t>gap greater than 12 years between life expectancy of Inuit indigenous peoples versus non-indigenous peoples has been noted in Canada (Anderson I, Robson B ,Connolly M et al. Indigenous and tribal peoples' health (</a:t>
            </a:r>
            <a:r>
              <a:rPr lang="en-GB" sz="2000" b="0" i="1" strike="noStrike" spc="-1" dirty="0">
                <a:solidFill>
                  <a:srgbClr val="000000"/>
                </a:solidFill>
                <a:latin typeface="Calibri"/>
              </a:rPr>
              <a:t>The Lancet</a:t>
            </a:r>
            <a:r>
              <a:rPr lang="en-GB" sz="2000" b="0" strike="noStrike" spc="-1" dirty="0">
                <a:solidFill>
                  <a:srgbClr val="000000"/>
                </a:solidFill>
                <a:latin typeface="Calibri"/>
              </a:rPr>
              <a:t>–</a:t>
            </a:r>
            <a:r>
              <a:rPr lang="en-GB" sz="2000" b="0" strike="noStrike" spc="-1" dirty="0" err="1">
                <a:solidFill>
                  <a:srgbClr val="000000"/>
                </a:solidFill>
                <a:latin typeface="Calibri"/>
              </a:rPr>
              <a:t>Lowitja</a:t>
            </a:r>
            <a:r>
              <a:rPr lang="en-GB" sz="2000" b="0" strike="noStrike" spc="-1" dirty="0">
                <a:solidFill>
                  <a:srgbClr val="000000"/>
                </a:solidFill>
                <a:latin typeface="Calibri"/>
              </a:rPr>
              <a:t> Institute Global Collaboration): a population </a:t>
            </a:r>
            <a:r>
              <a:rPr lang="en-GB" sz="2000" b="0" strike="noStrike" spc="-1" dirty="0" err="1">
                <a:solidFill>
                  <a:srgbClr val="000000"/>
                </a:solidFill>
                <a:latin typeface="Calibri"/>
              </a:rPr>
              <a:t>study.</a:t>
            </a:r>
            <a:r>
              <a:rPr lang="en-GB" sz="2000" b="0" i="1" strike="noStrike" spc="-1" dirty="0" err="1">
                <a:solidFill>
                  <a:srgbClr val="000000"/>
                </a:solidFill>
                <a:latin typeface="Calibri"/>
              </a:rPr>
              <a:t>Lancet</a:t>
            </a:r>
            <a:r>
              <a:rPr lang="en-GB" sz="2000" b="0" i="1" strike="noStrike" spc="-1" dirty="0">
                <a:solidFill>
                  <a:srgbClr val="000000"/>
                </a:solidFill>
                <a:latin typeface="Calibri"/>
              </a:rPr>
              <a:t>.</a:t>
            </a:r>
            <a:r>
              <a:rPr lang="en-GB" sz="2000" b="0" strike="noStrike" spc="-1" dirty="0">
                <a:solidFill>
                  <a:srgbClr val="000000"/>
                </a:solidFill>
                <a:latin typeface="Calibri"/>
              </a:rPr>
              <a:t> 2016; 388: 131-157)</a:t>
            </a:r>
            <a:endParaRPr lang="de-DE" sz="2000" b="0" strike="noStrike" spc="-1" dirty="0">
              <a:solidFill>
                <a:srgbClr val="000000"/>
              </a:solidFill>
              <a:latin typeface="Calibri"/>
            </a:endParaRPr>
          </a:p>
        </p:txBody>
      </p:sp>
      <p:sp>
        <p:nvSpPr>
          <p:cNvPr id="526" name="PlaceHolder 3"/>
          <p:cNvSpPr>
            <a:spLocks noGrp="1"/>
          </p:cNvSpPr>
          <p:nvPr>
            <p:ph type="sldNum" idx="4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3B701EDE-25A7-4CE1-81C3-BE8C49C160B5}" type="slidenum">
              <a:rPr lang="de-DE" sz="1200" b="0" strike="noStrike" spc="-1">
                <a:solidFill>
                  <a:srgbClr val="000000"/>
                </a:solidFill>
                <a:latin typeface="Calibri"/>
              </a:rPr>
              <a:t>37</a:t>
            </a:fld>
            <a:endParaRPr lang="de-DE" sz="1200" b="0" strike="noStrike" spc="-1">
              <a:solidFill>
                <a:srgbClr val="000000"/>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BBFDD-A8EB-205A-9598-1ED64F2D2646}"/>
            </a:ext>
          </a:extLst>
        </p:cNvPr>
        <p:cNvGrpSpPr/>
        <p:nvPr/>
      </p:nvGrpSpPr>
      <p:grpSpPr>
        <a:xfrm>
          <a:off x="0" y="0"/>
          <a:ext cx="0" cy="0"/>
          <a:chOff x="0" y="0"/>
          <a:chExt cx="0" cy="0"/>
        </a:xfrm>
      </p:grpSpPr>
      <p:sp>
        <p:nvSpPr>
          <p:cNvPr id="521" name="PlaceHolder 1">
            <a:extLst>
              <a:ext uri="{FF2B5EF4-FFF2-40B4-BE49-F238E27FC236}">
                <a16:creationId xmlns:a16="http://schemas.microsoft.com/office/drawing/2014/main" id="{8093FFCA-83F9-9CAE-E462-29A773BCDABA}"/>
              </a:ext>
            </a:extLst>
          </p:cNvPr>
          <p:cNvSpPr>
            <a:spLocks noGrp="1" noRot="1" noChangeAspect="1"/>
          </p:cNvSpPr>
          <p:nvPr>
            <p:ph type="sldImg"/>
          </p:nvPr>
        </p:nvSpPr>
        <p:spPr>
          <a:xfrm>
            <a:off x="685800" y="1143000"/>
            <a:ext cx="5486400" cy="3086100"/>
          </a:xfrm>
          <a:prstGeom prst="rect">
            <a:avLst/>
          </a:prstGeom>
          <a:ln w="0">
            <a:noFill/>
          </a:ln>
        </p:spPr>
      </p:sp>
      <p:sp>
        <p:nvSpPr>
          <p:cNvPr id="522" name="PlaceHolder 2">
            <a:extLst>
              <a:ext uri="{FF2B5EF4-FFF2-40B4-BE49-F238E27FC236}">
                <a16:creationId xmlns:a16="http://schemas.microsoft.com/office/drawing/2014/main" id="{0105AC87-0689-9677-F8D1-E2FD530776F5}"/>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endParaRPr lang="de-DE" sz="2000" b="0" strike="noStrike" spc="-1" dirty="0">
              <a:solidFill>
                <a:srgbClr val="000000"/>
              </a:solidFill>
              <a:latin typeface="Calibri"/>
            </a:endParaRPr>
          </a:p>
        </p:txBody>
      </p:sp>
      <p:sp>
        <p:nvSpPr>
          <p:cNvPr id="523" name="PlaceHolder 3">
            <a:extLst>
              <a:ext uri="{FF2B5EF4-FFF2-40B4-BE49-F238E27FC236}">
                <a16:creationId xmlns:a16="http://schemas.microsoft.com/office/drawing/2014/main" id="{C2828790-24B0-E9BA-494E-D3FCEFE2881C}"/>
              </a:ext>
            </a:extLst>
          </p:cNvPr>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7C2B1041-852A-4690-AEE5-8EE324BDF2BE}" type="slidenum">
              <a:rPr lang="de-DE" sz="1200" b="0" strike="noStrike" spc="-1">
                <a:solidFill>
                  <a:srgbClr val="000000"/>
                </a:solidFill>
                <a:latin typeface="Calibri"/>
              </a:rPr>
              <a:t>38</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3262733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Größter Unterschied zwischen Floridsdorf und Innere Stadt, aber auch zwischen Favoriten und Innere Stadt.</a:t>
            </a:r>
          </a:p>
          <a:p>
            <a:endParaRPr lang="de-DE" dirty="0"/>
          </a:p>
          <a:p>
            <a:r>
              <a:rPr lang="de-DE" dirty="0"/>
              <a:t>Woran könnte das liegen? </a:t>
            </a:r>
          </a:p>
          <a:p>
            <a:r>
              <a:rPr lang="de-DE" dirty="0"/>
              <a:t>Wichtig Hinweis auf strukturelle Ebene statt individueller Schuldzuweisung. (Stichwörter körperliche Arbeit, Stressbelastung, Abgasbelastung in ärmeren Vierteln, Zeit für Vorsorge; Privatkliniken vs. Kassenleistungen, …)</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39</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359719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Zum Vergleich: Die Unterschiede auf einer globalen Ebene sind natürlich nochmal deutlich stärker, mit bis zu 30 Jahren unterschiedliche Lebenserwartung. Zeigt globale Ebene von Klassismus auf.</a:t>
            </a:r>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40</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403322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71058-F270-4AA0-3A25-89841C8A16F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965246-EBDD-1674-1431-AF16CE63335C}"/>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56F9C0CD-BD36-2FB6-6104-01646EE990F5}"/>
              </a:ext>
            </a:extLst>
          </p:cNvPr>
          <p:cNvSpPr>
            <a:spLocks noGrp="1"/>
          </p:cNvSpPr>
          <p:nvPr>
            <p:ph type="body" idx="1"/>
          </p:nvPr>
        </p:nvSpPr>
        <p:spPr/>
        <p:txBody>
          <a:bodyPr/>
          <a:lstStyle/>
          <a:p>
            <a:r>
              <a:rPr lang="de-DE" dirty="0"/>
              <a:t>„Klasse“ steckt schon sichtbar im Wort „Klassismus“ – deshalb schauen wir zuerst darauf. Mit „Klasse“ meinen wir nicht eine einzige, eindeutige Einteilung, sondern ein Bündel an Konzepten, die soziale Ungleichheiten beschreiben und oft auch legitimieren. Es gibt viele Konzept von Klasse, oder auch soziale Schichten, </a:t>
            </a:r>
            <a:r>
              <a:rPr lang="de-DE" dirty="0" err="1"/>
              <a:t>Millieus</a:t>
            </a:r>
            <a:r>
              <a:rPr lang="de-DE" dirty="0"/>
              <a:t>, etc.</a:t>
            </a:r>
          </a:p>
          <a:p>
            <a:endParaRPr lang="de-DE" dirty="0"/>
          </a:p>
          <a:p>
            <a:r>
              <a:rPr lang="de-DE" dirty="0"/>
              <a:t>Klassen ordnen Menschen in eine gesellschaftliche Hierarchie ein. Historisch gewinnt der Klassenbegriff im 18. Jahrhundert an Bedeutung: Mit dem Ende des Feudalismus – also der Ständeordnung aus Klerus, Adel und „Dritten Stand“ – und dem Aufstieg des Kapitalismus verschiebt sich die Logik der Zugehörigkeit. Die soziale Position hängt (offiziell) weniger von Stand und familiärer Herkunft ab, sondern zunehmend von ökonomischem Status, Besitz- und Erwerbsverhältnissen. </a:t>
            </a:r>
          </a:p>
          <a:p>
            <a:endParaRPr lang="de-DE" dirty="0"/>
          </a:p>
          <a:p>
            <a:r>
              <a:rPr lang="de-DE" dirty="0"/>
              <a:t>Unterschiedliche Klassentheorien betonen dabei Verschiedenes, gemeinsam ist ihnen jedoch: Klasse strukturiert Chancen, Ressourcen, Anerkennung – und prägt damit, wer in unserer Gesellschaft als „normal“, „wertvoll“ oder „leistungsfähig“ gilt.</a:t>
            </a:r>
          </a:p>
        </p:txBody>
      </p:sp>
      <p:sp>
        <p:nvSpPr>
          <p:cNvPr id="4" name="Foliennummernplatzhalter 3">
            <a:extLst>
              <a:ext uri="{FF2B5EF4-FFF2-40B4-BE49-F238E27FC236}">
                <a16:creationId xmlns:a16="http://schemas.microsoft.com/office/drawing/2014/main" id="{282DDE73-569D-A497-3410-8381AAD24D53}"/>
              </a:ext>
            </a:extLst>
          </p:cNvPr>
          <p:cNvSpPr>
            <a:spLocks noGrp="1"/>
          </p:cNvSpPr>
          <p:nvPr>
            <p:ph type="sldNum" sz="quarter" idx="5"/>
          </p:nvPr>
        </p:nvSpPr>
        <p:spPr/>
        <p:txBody>
          <a:bodyPr/>
          <a:lstStyle/>
          <a:p>
            <a:fld id="{2601648E-74DF-4D1E-B270-F6F198AAEF8A}" type="slidenum">
              <a:rPr lang="de-DE" smtClean="0"/>
              <a:t>4</a:t>
            </a:fld>
            <a:endParaRPr lang="de-DE"/>
          </a:p>
        </p:txBody>
      </p:sp>
    </p:spTree>
    <p:extLst>
      <p:ext uri="{BB962C8B-B14F-4D97-AF65-F5344CB8AC3E}">
        <p14:creationId xmlns:p14="http://schemas.microsoft.com/office/powerpoint/2010/main" val="3928272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a:ln w="0">
            <a:noFill/>
          </a:ln>
        </p:spPr>
      </p:sp>
      <p:sp>
        <p:nvSpPr>
          <p:cNvPr id="52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endParaRPr lang="de-DE" sz="2000" b="0" strike="noStrike" spc="-1" dirty="0">
              <a:solidFill>
                <a:srgbClr val="000000"/>
              </a:solidFill>
              <a:latin typeface="Calibri"/>
            </a:endParaRPr>
          </a:p>
        </p:txBody>
      </p:sp>
      <p:sp>
        <p:nvSpPr>
          <p:cNvPr id="529" name="PlaceHolder 3"/>
          <p:cNvSpPr>
            <a:spLocks noGrp="1"/>
          </p:cNvSpPr>
          <p:nvPr>
            <p:ph type="sldNum" idx="4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1ABADFF8-5A09-40DE-A67E-2B39C1962078}" type="slidenum">
              <a:rPr lang="de-DE" sz="1200" b="0" strike="noStrike" spc="-1">
                <a:solidFill>
                  <a:srgbClr val="000000"/>
                </a:solidFill>
                <a:latin typeface="Calibri"/>
              </a:rPr>
              <a:t>41</a:t>
            </a:fld>
            <a:endParaRPr lang="de-DE" sz="1200" b="0" strike="noStrike" spc="-1">
              <a:solidFill>
                <a:srgbClr val="000000"/>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a:solidFill>
                  <a:srgbClr val="000000"/>
                </a:solidFill>
                <a:latin typeface="Calibri"/>
              </a:rPr>
              <a:t>Deutsche Bevölkerung Akademikeranteil: etwa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strike="noStrike" spc="-1"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a:solidFill>
                  <a:srgbClr val="000000"/>
                </a:solidFill>
                <a:latin typeface="Calibri"/>
              </a:rPr>
              <a:t>Frage/Hinweis in die Gruppe: Welche Auswirkungen kann das haben? Woran liegt das?</a:t>
            </a:r>
            <a:endParaRPr lang="de-DE" dirty="0"/>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42</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3896457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D0D3A-E25F-8E00-809E-1A598C749382}"/>
            </a:ext>
          </a:extLst>
        </p:cNvPr>
        <p:cNvGrpSpPr/>
        <p:nvPr/>
      </p:nvGrpSpPr>
      <p:grpSpPr>
        <a:xfrm>
          <a:off x="0" y="0"/>
          <a:ext cx="0" cy="0"/>
          <a:chOff x="0" y="0"/>
          <a:chExt cx="0" cy="0"/>
        </a:xfrm>
      </p:grpSpPr>
      <p:sp>
        <p:nvSpPr>
          <p:cNvPr id="527" name="PlaceHolder 1">
            <a:extLst>
              <a:ext uri="{FF2B5EF4-FFF2-40B4-BE49-F238E27FC236}">
                <a16:creationId xmlns:a16="http://schemas.microsoft.com/office/drawing/2014/main" id="{AB14C78D-F5AF-3EAD-81AC-A3A9B9D71DF5}"/>
              </a:ext>
            </a:extLst>
          </p:cNvPr>
          <p:cNvSpPr>
            <a:spLocks noGrp="1" noRot="1" noChangeAspect="1"/>
          </p:cNvSpPr>
          <p:nvPr>
            <p:ph type="sldImg"/>
          </p:nvPr>
        </p:nvSpPr>
        <p:spPr>
          <a:xfrm>
            <a:off x="685800" y="1143000"/>
            <a:ext cx="5486400" cy="3086100"/>
          </a:xfrm>
          <a:prstGeom prst="rect">
            <a:avLst/>
          </a:prstGeom>
          <a:ln w="0">
            <a:noFill/>
          </a:ln>
        </p:spPr>
      </p:sp>
      <p:sp>
        <p:nvSpPr>
          <p:cNvPr id="528" name="PlaceHolder 2">
            <a:extLst>
              <a:ext uri="{FF2B5EF4-FFF2-40B4-BE49-F238E27FC236}">
                <a16:creationId xmlns:a16="http://schemas.microsoft.com/office/drawing/2014/main" id="{9E28B7E4-18B7-96A1-D1F8-BCD1E27C2E1B}"/>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endParaRPr lang="de-DE" sz="2000" b="0" strike="noStrike" spc="-1" dirty="0">
              <a:solidFill>
                <a:srgbClr val="000000"/>
              </a:solidFill>
              <a:latin typeface="Calibri"/>
            </a:endParaRPr>
          </a:p>
        </p:txBody>
      </p:sp>
      <p:sp>
        <p:nvSpPr>
          <p:cNvPr id="529" name="PlaceHolder 3">
            <a:extLst>
              <a:ext uri="{FF2B5EF4-FFF2-40B4-BE49-F238E27FC236}">
                <a16:creationId xmlns:a16="http://schemas.microsoft.com/office/drawing/2014/main" id="{F95E2BEC-9FB1-2A6D-AD9B-525DC080EDF4}"/>
              </a:ext>
            </a:extLst>
          </p:cNvPr>
          <p:cNvSpPr>
            <a:spLocks noGrp="1"/>
          </p:cNvSpPr>
          <p:nvPr>
            <p:ph type="sldNum" idx="4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1ABADFF8-5A09-40DE-A67E-2B39C1962078}" type="slidenum">
              <a:rPr lang="de-DE" sz="1200" b="0" strike="noStrike" spc="-1">
                <a:solidFill>
                  <a:srgbClr val="000000"/>
                </a:solidFill>
                <a:latin typeface="Calibri"/>
              </a:rPr>
              <a:t>43</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183437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Antwort: 63,2%</a:t>
            </a:r>
          </a:p>
          <a:p>
            <a:endParaRPr lang="de-DE" dirty="0"/>
          </a:p>
          <a:p>
            <a:r>
              <a:rPr lang="de-DE" sz="1200" b="0" strike="noStrike" spc="-1" dirty="0">
                <a:solidFill>
                  <a:srgbClr val="000000"/>
                </a:solidFill>
                <a:latin typeface="Calibri"/>
              </a:rPr>
              <a:t>Österreichische Bevölkerung Akademikeranteil: etwa 20%</a:t>
            </a:r>
          </a:p>
          <a:p>
            <a:endParaRPr lang="de-DE" sz="1200" b="0" strike="noStrike" spc="-1" dirty="0">
              <a:solidFill>
                <a:srgbClr val="000000"/>
              </a:solidFill>
              <a:latin typeface="Calibri"/>
            </a:endParaRPr>
          </a:p>
          <a:p>
            <a:r>
              <a:rPr lang="de-DE" sz="1200" b="0" strike="noStrike" spc="-1" dirty="0">
                <a:solidFill>
                  <a:srgbClr val="000000"/>
                </a:solidFill>
                <a:latin typeface="Calibri"/>
              </a:rPr>
              <a:t>Frage/Hinweis in die Gruppe: Welche Auswirkungen kann das haben? Woran liegt das?</a:t>
            </a:r>
            <a:endParaRPr lang="de-DE" dirty="0"/>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44</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520514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noRot="1" noChangeAspect="1"/>
          </p:cNvSpPr>
          <p:nvPr>
            <p:ph type="sldImg"/>
          </p:nvPr>
        </p:nvSpPr>
        <p:spPr>
          <a:xfrm>
            <a:off x="685800" y="1143000"/>
            <a:ext cx="5486400" cy="3086100"/>
          </a:xfrm>
          <a:prstGeom prst="rect">
            <a:avLst/>
          </a:prstGeom>
          <a:ln w="0">
            <a:noFill/>
          </a:ln>
        </p:spPr>
      </p:sp>
      <p:sp>
        <p:nvSpPr>
          <p:cNvPr id="53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Calibri"/>
              </a:rPr>
              <a:t>Welche Funktionen hat Klassismus?</a:t>
            </a:r>
          </a:p>
          <a:p>
            <a:pPr marL="171360" indent="-171360">
              <a:lnSpc>
                <a:spcPct val="100000"/>
              </a:lnSpc>
              <a:buClr>
                <a:srgbClr val="000000"/>
              </a:buClr>
              <a:buFont typeface="Wingdings" charset="2"/>
              <a:buChar char=""/>
            </a:pPr>
            <a:r>
              <a:rPr lang="de-DE" sz="2000" b="0" strike="noStrike" spc="-1" dirty="0">
                <a:solidFill>
                  <a:srgbClr val="000000"/>
                </a:solidFill>
                <a:latin typeface="Calibri"/>
              </a:rPr>
              <a:t>Abwertung, Ausgrenzung und Ausbeutung </a:t>
            </a:r>
          </a:p>
          <a:p>
            <a:pPr indent="0">
              <a:lnSpc>
                <a:spcPct val="100000"/>
              </a:lnSpc>
              <a:buNone/>
            </a:pPr>
            <a:r>
              <a:rPr lang="de-DE" sz="2000" b="0" strike="noStrike" spc="-1" dirty="0">
                <a:solidFill>
                  <a:srgbClr val="000000"/>
                </a:solidFill>
                <a:latin typeface="Calibri"/>
              </a:rPr>
              <a:t>Ideologisches System, dass extreme Ungleichheiten rechtfertigt im Sinn von „Arme Menschen sind selbst an ihrer Situation Schuld, das Wirtschaftssystem hat nichts damit zu tun sondern belohnt gerecht die, die sich genug anstrengend“. Kapitalismus will möglichst hohe Profite machen und Kosten externalisieren. Diese Kosten werden ausgelagert an arme Menschen</a:t>
            </a:r>
          </a:p>
        </p:txBody>
      </p:sp>
      <p:sp>
        <p:nvSpPr>
          <p:cNvPr id="535" name="PlaceHolder 3"/>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B7558142-DA3E-427C-8512-4E80174A9F71}" type="slidenum">
              <a:rPr lang="de-DE" sz="1200" b="0" strike="noStrike" spc="-1">
                <a:solidFill>
                  <a:srgbClr val="000000"/>
                </a:solidFill>
                <a:latin typeface="Calibri"/>
              </a:rPr>
              <a:t>45</a:t>
            </a:fld>
            <a:endParaRPr lang="de-DE" sz="1200" b="0" strike="noStrike" spc="-1">
              <a:solidFill>
                <a:srgbClr val="000000"/>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284C-5CC4-6DEA-FE34-2E3C35CF19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C68587-4FCD-ADF1-0C0B-468939235111}"/>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59B65F6D-46A2-7859-7A0D-E7B7AFB55940}"/>
              </a:ext>
            </a:extLst>
          </p:cNvPr>
          <p:cNvSpPr>
            <a:spLocks noGrp="1"/>
          </p:cNvSpPr>
          <p:nvPr>
            <p:ph type="body" idx="1"/>
          </p:nvPr>
        </p:nvSpPr>
        <p:spPr/>
        <p:txBody>
          <a:bodyPr/>
          <a:lstStyle/>
          <a:p>
            <a:r>
              <a:rPr lang="de-DE" dirty="0"/>
              <a:t>Zu diesem Teil haben wir leider keinen Text und keine Visualisierungen.</a:t>
            </a:r>
          </a:p>
          <a:p>
            <a:endParaRPr lang="de-DE" dirty="0"/>
          </a:p>
          <a:p>
            <a:r>
              <a:rPr lang="de-DE" dirty="0"/>
              <a:t>Hier gibt es mögliche Recherche-Ansätze:</a:t>
            </a:r>
          </a:p>
          <a:p>
            <a:pPr marL="171450" indent="-171450">
              <a:buFont typeface="Arial" panose="020B0604020202020204" pitchFamily="34" charset="0"/>
              <a:buChar char="•"/>
            </a:pPr>
            <a:r>
              <a:rPr lang="de-DE" dirty="0"/>
              <a:t>https://www.rosalux.de/fileadmin/linx/pdfs/Kapitalismus_fuer_Einsteigerinnen_Web.pdf</a:t>
            </a:r>
          </a:p>
          <a:p>
            <a:pPr marL="171450" indent="-171450">
              <a:buFont typeface="Arial" panose="020B0604020202020204" pitchFamily="34" charset="0"/>
              <a:buChar char="•"/>
            </a:pPr>
            <a:r>
              <a:rPr lang="de-DE" dirty="0"/>
              <a:t>https://www.zeitschrift-marxistische-erneuerung.de/kontext/controllers/document.php/1279.ce87a0.pdf</a:t>
            </a:r>
          </a:p>
          <a:p>
            <a:pPr marL="171450" indent="-171450">
              <a:buFont typeface="Arial" panose="020B0604020202020204" pitchFamily="34" charset="0"/>
              <a:buChar char="•"/>
            </a:pPr>
            <a:r>
              <a:rPr lang="de-DE" dirty="0"/>
              <a:t>https://www.oekom.de/buch/kapitalismus-am-limit-9783987260650</a:t>
            </a:r>
          </a:p>
          <a:p>
            <a:pPr marL="171450" indent="-171450">
              <a:buFont typeface="Arial" panose="020B0604020202020204" pitchFamily="34" charset="0"/>
              <a:buChar char="•"/>
            </a:pPr>
            <a:r>
              <a:rPr lang="de-DE" dirty="0"/>
              <a:t>https://www.rosalux.de/publikation/id/46147/die-wiederkehr-der-klassen</a:t>
            </a:r>
          </a:p>
          <a:p>
            <a:pPr marL="171450" indent="-171450">
              <a:buFont typeface="Arial" panose="020B0604020202020204" pitchFamily="34" charset="0"/>
              <a:buChar char="•"/>
            </a:pPr>
            <a:endParaRPr lang="de-DE" dirty="0"/>
          </a:p>
        </p:txBody>
      </p:sp>
      <p:sp>
        <p:nvSpPr>
          <p:cNvPr id="4" name="Foliennummernplatzhalter 3">
            <a:extLst>
              <a:ext uri="{FF2B5EF4-FFF2-40B4-BE49-F238E27FC236}">
                <a16:creationId xmlns:a16="http://schemas.microsoft.com/office/drawing/2014/main" id="{ECFA5556-71A7-8D97-A3E7-9D98DE666D3A}"/>
              </a:ext>
            </a:extLst>
          </p:cNvPr>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46</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796965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834E-E407-B920-F6AA-7586FF0AF11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FA3F37-8371-A5CD-BB9C-19E03967A65E}"/>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9FB1FCF7-D126-9E91-4C83-630ECBB020B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B7C6499-6D31-DAB2-B632-53200B48FEFB}"/>
              </a:ext>
            </a:extLst>
          </p:cNvPr>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47</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2338604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noRot="1" noChangeAspect="1"/>
          </p:cNvSpPr>
          <p:nvPr>
            <p:ph type="sldImg"/>
          </p:nvPr>
        </p:nvSpPr>
        <p:spPr>
          <a:xfrm>
            <a:off x="685800" y="1143000"/>
            <a:ext cx="5486400" cy="3086100"/>
          </a:xfrm>
          <a:prstGeom prst="rect">
            <a:avLst/>
          </a:prstGeom>
          <a:ln w="0">
            <a:noFill/>
          </a:ln>
        </p:spPr>
      </p:sp>
      <p:sp>
        <p:nvSpPr>
          <p:cNvPr id="54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50" name="PlaceHolder 3"/>
          <p:cNvSpPr>
            <a:spLocks noGrp="1"/>
          </p:cNvSpPr>
          <p:nvPr>
            <p:ph type="sldNum" idx="5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4DB4D21B-1E59-41DD-88AB-C1D61BA5A8FE}" type="slidenum">
              <a:rPr lang="de-DE" sz="1200" b="0" strike="noStrike" spc="-1">
                <a:solidFill>
                  <a:srgbClr val="000000"/>
                </a:solidFill>
                <a:latin typeface="Calibri"/>
              </a:rPr>
              <a:t>48</a:t>
            </a:fld>
            <a:endParaRPr lang="de-DE" sz="1200" b="0" strike="noStrike" spc="-1">
              <a:solidFill>
                <a:srgbClr val="000000"/>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noRot="1" noChangeAspect="1"/>
          </p:cNvSpPr>
          <p:nvPr>
            <p:ph type="sldImg"/>
          </p:nvPr>
        </p:nvSpPr>
        <p:spPr>
          <a:xfrm>
            <a:off x="685800" y="1143000"/>
            <a:ext cx="5486400" cy="3086100"/>
          </a:xfrm>
          <a:prstGeom prst="rect">
            <a:avLst/>
          </a:prstGeom>
          <a:ln w="0">
            <a:noFill/>
          </a:ln>
        </p:spPr>
      </p:sp>
      <p:sp>
        <p:nvSpPr>
          <p:cNvPr id="55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Calibri"/>
              </a:rPr>
              <a:t>Die Abbildung zeigt die Pro-Kopf-Emissionen von CO2 nach Einkommensklassen 2019 sowie die geschätzte Veränderung bis 2030 unter Berücksichtigung der der zeitigen Klimaschutzpläne der Länder unter dem Pariser Abkommen. Die durchgezogene Linie zeigt an, auf welches Niveau die weltweiten Pro-Kopf-Emissionen bis 2030 sinken müssten, um die 1,5°C-Grenze noch einhalten zu können: (2,8 Tonnen CO2 pro Kopf und Jahr).</a:t>
            </a:r>
          </a:p>
          <a:p>
            <a:pPr marL="216000" indent="0">
              <a:lnSpc>
                <a:spcPct val="100000"/>
              </a:lnSpc>
              <a:buNone/>
            </a:pPr>
            <a:endParaRPr lang="de-DE" sz="20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rPr>
              <a:t>Zusätzlich zu den hier gezeigten Emissionen der Superreichen kommen auch noch Emissionen durch Investments. Studien zeigen, das die Emissionen von Superreichen oft klimaschädlicher sind als andere Emissionen</a:t>
            </a: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rPr>
              <a:t>Quelle: </a:t>
            </a:r>
          </a:p>
          <a:p>
            <a:pPr indent="0" defTabSz="914400">
              <a:lnSpc>
                <a:spcPct val="100000"/>
              </a:lnSpc>
              <a:buNone/>
              <a:tabLst>
                <a:tab pos="0" algn="l"/>
              </a:tabLst>
            </a:pPr>
            <a:r>
              <a:rPr lang="de-DE" sz="2000" b="0" strike="noStrike" spc="-1" dirty="0">
                <a:solidFill>
                  <a:srgbClr val="000000"/>
                </a:solidFill>
                <a:latin typeface="Calibri"/>
              </a:rPr>
              <a:t>Oxfam Deutschland e. V. (2023): Kima der Ungleichheit. Wie extremer Reichtum weltweit die </a:t>
            </a:r>
            <a:r>
              <a:rPr lang="de-DE" sz="2000" b="0" strike="noStrike" spc="-1" dirty="0" err="1">
                <a:solidFill>
                  <a:srgbClr val="000000"/>
                </a:solidFill>
                <a:latin typeface="Calibri"/>
              </a:rPr>
              <a:t>Kimakrise</a:t>
            </a:r>
            <a:r>
              <a:rPr lang="de-DE" sz="2000" b="0" strike="noStrike" spc="-1" dirty="0">
                <a:solidFill>
                  <a:srgbClr val="000000"/>
                </a:solidFill>
                <a:latin typeface="Calibri"/>
              </a:rPr>
              <a:t>, Armut und Ungleichheit verschärft (https://www.oxfam.de/ueber-uns/publikationen/klima-ungleichheit-extremer-reichtum-weltweit-klimakrise-armut)</a:t>
            </a:r>
          </a:p>
          <a:p>
            <a:pPr indent="0" defTabSz="914400">
              <a:lnSpc>
                <a:spcPct val="100000"/>
              </a:lnSpc>
              <a:buNone/>
              <a:tabLst>
                <a:tab pos="0" algn="l"/>
              </a:tabLst>
            </a:pPr>
            <a:r>
              <a:rPr lang="de-DE" sz="2000" b="0" strike="noStrike" spc="-1" dirty="0">
                <a:solidFill>
                  <a:srgbClr val="000000"/>
                </a:solidFill>
                <a:latin typeface="Calibri"/>
              </a:rPr>
              <a:t>Oxfam (2023): Climate </a:t>
            </a:r>
            <a:r>
              <a:rPr lang="de-DE" sz="2000" b="0" strike="noStrike" spc="-1" dirty="0" err="1">
                <a:solidFill>
                  <a:srgbClr val="000000"/>
                </a:solidFill>
                <a:latin typeface="Calibri"/>
              </a:rPr>
              <a:t>Equality</a:t>
            </a:r>
            <a:r>
              <a:rPr lang="de-DE" sz="2000" b="0" strike="noStrike" spc="-1" dirty="0">
                <a:solidFill>
                  <a:srgbClr val="000000"/>
                </a:solidFill>
                <a:latin typeface="Calibri"/>
              </a:rPr>
              <a:t>: A Planet </a:t>
            </a:r>
            <a:r>
              <a:rPr lang="de-DE" sz="2000" b="0" strike="noStrike" spc="-1" dirty="0" err="1">
                <a:solidFill>
                  <a:srgbClr val="000000"/>
                </a:solidFill>
                <a:latin typeface="Calibri"/>
              </a:rPr>
              <a:t>for</a:t>
            </a:r>
            <a:r>
              <a:rPr lang="de-DE" sz="2000" b="0" strike="noStrike" spc="-1" dirty="0">
                <a:solidFill>
                  <a:srgbClr val="000000"/>
                </a:solidFill>
                <a:latin typeface="Calibri"/>
              </a:rPr>
              <a:t> </a:t>
            </a:r>
            <a:r>
              <a:rPr lang="de-DE" sz="2000" b="0" strike="noStrike" spc="-1" dirty="0" err="1">
                <a:solidFill>
                  <a:srgbClr val="000000"/>
                </a:solidFill>
                <a:latin typeface="Calibri"/>
              </a:rPr>
              <a:t>the</a:t>
            </a:r>
            <a:r>
              <a:rPr lang="de-DE" sz="2000" b="0" strike="noStrike" spc="-1" dirty="0">
                <a:solidFill>
                  <a:srgbClr val="000000"/>
                </a:solidFill>
                <a:latin typeface="Calibri"/>
              </a:rPr>
              <a:t> 99% (https://www.oxfam.org/en/research/climate-equality-planet-99)</a:t>
            </a:r>
          </a:p>
        </p:txBody>
      </p:sp>
      <p:sp>
        <p:nvSpPr>
          <p:cNvPr id="556" name="PlaceHolder 3"/>
          <p:cNvSpPr>
            <a:spLocks noGrp="1"/>
          </p:cNvSpPr>
          <p:nvPr>
            <p:ph type="sldNum" idx="5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3E152433-C8D5-409E-AFF9-3DAA923D2988}" type="slidenum">
              <a:rPr lang="de-DE" sz="1200" b="0" strike="noStrike" spc="-1">
                <a:solidFill>
                  <a:srgbClr val="000000"/>
                </a:solidFill>
                <a:latin typeface="Calibri"/>
              </a:rPr>
              <a:t>50</a:t>
            </a:fld>
            <a:endParaRPr lang="de-DE" sz="1200" b="0" strike="noStrike" spc="-1">
              <a:solidFill>
                <a:srgbClr val="000000"/>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PlaceHolder 1"/>
          <p:cNvSpPr>
            <a:spLocks noGrp="1" noRot="1" noChangeAspect="1"/>
          </p:cNvSpPr>
          <p:nvPr>
            <p:ph type="sldImg"/>
          </p:nvPr>
        </p:nvSpPr>
        <p:spPr>
          <a:xfrm>
            <a:off x="685800" y="1143000"/>
            <a:ext cx="5486400" cy="3086100"/>
          </a:xfrm>
          <a:prstGeom prst="rect">
            <a:avLst/>
          </a:prstGeom>
          <a:ln w="0">
            <a:noFill/>
          </a:ln>
        </p:spPr>
      </p:sp>
      <p:sp>
        <p:nvSpPr>
          <p:cNvPr id="55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dirty="0">
              <a:solidFill>
                <a:srgbClr val="000000"/>
              </a:solidFill>
              <a:latin typeface="Calibri"/>
            </a:endParaRPr>
          </a:p>
        </p:txBody>
      </p:sp>
      <p:sp>
        <p:nvSpPr>
          <p:cNvPr id="559" name="PlaceHolder 3"/>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6273DDF4-C7BA-4E44-9D55-9F38B36D7FD4}" type="slidenum">
              <a:rPr lang="de-DE" sz="1200" b="0" strike="noStrike" spc="-1">
                <a:solidFill>
                  <a:srgbClr val="000000"/>
                </a:solidFill>
                <a:latin typeface="Calibri"/>
              </a:rPr>
              <a:t>51</a:t>
            </a:fld>
            <a:endParaRPr lang="de-DE" sz="1200" b="0" strike="noStrike" spc="-1">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15F07-4090-0AC2-E5C5-C05AB93D6BE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0D1FA6-CEBA-B77D-4BE2-CFD1534EE238}"/>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694B6D7C-71D5-BE0A-990B-9A921B8E6E4D}"/>
              </a:ext>
            </a:extLst>
          </p:cNvPr>
          <p:cNvSpPr>
            <a:spLocks noGrp="1"/>
          </p:cNvSpPr>
          <p:nvPr>
            <p:ph type="body" idx="1"/>
          </p:nvPr>
        </p:nvSpPr>
        <p:spPr/>
        <p:txBody>
          <a:bodyPr/>
          <a:lstStyle/>
          <a:p>
            <a:pPr marL="216000" indent="0">
              <a:lnSpc>
                <a:spcPct val="100000"/>
              </a:lnSpc>
              <a:buNone/>
            </a:pPr>
            <a:r>
              <a:rPr lang="de-DE" sz="1800" b="0" strike="noStrike" spc="-1" dirty="0">
                <a:solidFill>
                  <a:srgbClr val="000000"/>
                </a:solidFill>
                <a:latin typeface="Calibri"/>
              </a:rPr>
              <a:t>Zunächst wird Klassismus als Diskriminierungsform aufgrund von Klassenherkunft und –</a:t>
            </a:r>
            <a:r>
              <a:rPr lang="de-DE" sz="1800" b="0" strike="noStrike" spc="-1" dirty="0" err="1">
                <a:solidFill>
                  <a:srgbClr val="000000"/>
                </a:solidFill>
                <a:latin typeface="Calibri"/>
              </a:rPr>
              <a:t>zugehörigkeit</a:t>
            </a:r>
            <a:r>
              <a:rPr lang="de-DE" sz="1800" b="0" strike="noStrike" spc="-1" dirty="0">
                <a:solidFill>
                  <a:srgbClr val="000000"/>
                </a:solidFill>
                <a:latin typeface="Calibri"/>
              </a:rPr>
              <a:t> definiert.</a:t>
            </a:r>
          </a:p>
          <a:p>
            <a:pPr marL="216000" indent="0">
              <a:lnSpc>
                <a:spcPct val="100000"/>
              </a:lnSpc>
              <a:buNone/>
            </a:pPr>
            <a:r>
              <a:rPr lang="de-DE" sz="1800" b="0" strike="noStrike" spc="-1" dirty="0">
                <a:solidFill>
                  <a:srgbClr val="000000"/>
                </a:solidFill>
                <a:latin typeface="Calibri"/>
              </a:rPr>
              <a:t>Diskriminierung bedeutet eine Benachteiligung einer bestimmten marginalisierten Gruppe, die zwar auch auf individueller Ebene wirksam sein kann, aber v.a. auf struktureller, institutioneller und ideologisch/kultureller Ebene wirkt sowie oft historisch stark verwurzelt und verwoben ist.</a:t>
            </a:r>
          </a:p>
          <a:p>
            <a:pPr marL="216000" indent="0">
              <a:lnSpc>
                <a:spcPct val="100000"/>
              </a:lnSpc>
              <a:buNone/>
            </a:pPr>
            <a:endParaRPr lang="de-DE" sz="1800" b="0" strike="noStrike" spc="-1" dirty="0">
              <a:solidFill>
                <a:srgbClr val="000000"/>
              </a:solidFill>
              <a:latin typeface="Calibri"/>
            </a:endParaRPr>
          </a:p>
          <a:p>
            <a:r>
              <a:rPr lang="de-DE" sz="1800" dirty="0"/>
              <a:t>Klassismus bezeichnet die Abwertung, Benachteiligung und Ausgrenzung von Menschen aufgrund ihrer Klassenherkunft oder aktuellen Klassenposition – besonders häufig betroffen sind Menschen aus der </a:t>
            </a:r>
            <a:r>
              <a:rPr lang="de-DE" sz="1800" b="0" strike="noStrike" spc="-1" dirty="0">
                <a:solidFill>
                  <a:srgbClr val="000000"/>
                </a:solidFill>
                <a:latin typeface="Calibri"/>
              </a:rPr>
              <a:t>Armuts- und Arbeiter*innenklasse</a:t>
            </a:r>
            <a:r>
              <a:rPr lang="de-DE" sz="1800" dirty="0"/>
              <a:t>. Es handelt sich dabei nicht nur um einzelne Vorurteile, sondern um ein System von Regeln, Praktiken und Überzeugungen, das einige Menschen aufwertet und andere abwertet. </a:t>
            </a:r>
          </a:p>
          <a:p>
            <a:endParaRPr lang="de-DE" sz="1800" dirty="0"/>
          </a:p>
          <a:p>
            <a:r>
              <a:rPr lang="de-DE" sz="1800" dirty="0"/>
              <a:t>Beispiele: Bestimmte, gesellschaftlich essenzielle Tätigkeiten werden gering bezahlt und gering geschätzt. Sprechweisen, Kleidung oder Wohnorte werden als „ungebildet“ markiert und Menschen werden weniger ernst genommen. Arme Menschen werden als „faul“ oder „selbst schuld“ dargestellt – solche Bilder legitimieren dann den Abbau sozialer Sicherung („Sie könnten arbeiten, wenn sie wollten“).</a:t>
            </a:r>
          </a:p>
          <a:p>
            <a:endParaRPr lang="de-DE" sz="1800" dirty="0"/>
          </a:p>
          <a:p>
            <a:r>
              <a:rPr lang="de-DE" sz="1800" dirty="0"/>
              <a:t>Ein zentraler Mechanismus ist „Othering“: die Abgrenzung von einer als „anders“ konstruierten Gruppe, um die eigene „Normalität“ zu bestätigen. Aus der postkolonialen Theorie kommend beschreibt der Begriff, wie Menschen negative Eigenschaften zugeschrieben werden, die sie von einer vermeintlich normativen Mehrheitsgesellschaft unterscheiden – es entsteht ein „Wir“ gegen „die Anderen“. So entstehen klassistische Zuschreibungen und Vorurteile.</a:t>
            </a:r>
          </a:p>
          <a:p>
            <a:pPr marL="0" indent="0">
              <a:buFont typeface="Arial" panose="020B0604020202020204" pitchFamily="34" charset="0"/>
              <a:buNone/>
            </a:pPr>
            <a:r>
              <a:rPr lang="de-DE" sz="1800" dirty="0"/>
              <a:t>Klassismus wirkt auf mehreren Ebenen – oft gleichzeitig:</a:t>
            </a:r>
          </a:p>
          <a:p>
            <a:pPr marL="285750" indent="-285750">
              <a:buFont typeface="Arial" panose="020B0604020202020204" pitchFamily="34" charset="0"/>
              <a:buChar char="•"/>
            </a:pPr>
            <a:r>
              <a:rPr lang="de-DE" sz="1800" dirty="0"/>
              <a:t>Institutionell: Regeln und Verfahren in Organisationen benachteiligen implizit oder explizit, z. B. Hochschulen mit hohen Gebühren und unzureichenden Stipendien, die Menschen mit geringem Einkommen ausschließen.</a:t>
            </a:r>
          </a:p>
          <a:p>
            <a:pPr marL="285750" indent="-285750">
              <a:buFont typeface="Arial" panose="020B0604020202020204" pitchFamily="34" charset="0"/>
              <a:buChar char="•"/>
            </a:pPr>
            <a:r>
              <a:rPr lang="de-DE" sz="1800" dirty="0"/>
              <a:t>Strukturell: Große, gesellschaftliche Arrangements begrenzen Zugänge, etwa schlecht ausgebauter ÖPNV in einkommensarmen Gegenden, der den Weg zu Arbeit, Bildung oder Versorgung erschwert.</a:t>
            </a:r>
          </a:p>
          <a:p>
            <a:pPr marL="285750" indent="-285750">
              <a:buFont typeface="Arial" panose="020B0604020202020204" pitchFamily="34" charset="0"/>
              <a:buChar char="•"/>
            </a:pPr>
            <a:r>
              <a:rPr lang="de-DE" sz="1800" dirty="0"/>
              <a:t>Interpersonell: Zwischenmenschliche Interaktionen reproduzieren Abwertung, z. B. Witze über „billige“ Kleidung.</a:t>
            </a:r>
          </a:p>
          <a:p>
            <a:pPr marL="285750" indent="-285750">
              <a:buFont typeface="Arial" panose="020B0604020202020204" pitchFamily="34" charset="0"/>
              <a:buChar char="•"/>
            </a:pPr>
            <a:r>
              <a:rPr lang="de-DE" sz="1800" dirty="0"/>
              <a:t>Kulturell: Normen, Leitbilder und Medien idealisieren bestimmte Lebensstile und stigmatisieren andere, z. B. Darstellungen armer Menschen als „faul“ oder „kriminell“.</a:t>
            </a:r>
          </a:p>
          <a:p>
            <a:pPr marL="285750" indent="-285750">
              <a:buFont typeface="Arial" panose="020B0604020202020204" pitchFamily="34" charset="0"/>
              <a:buChar char="•"/>
            </a:pPr>
            <a:r>
              <a:rPr lang="de-DE" sz="1800" dirty="0"/>
              <a:t>Internalisiert: Menschen übernehmen abwertende Bilder über die eigene Gruppe, schämen sich etwa für Akzent, Essen oder Biografie.</a:t>
            </a:r>
          </a:p>
          <a:p>
            <a:endParaRPr lang="de-DE" sz="1800" dirty="0"/>
          </a:p>
          <a:p>
            <a:r>
              <a:rPr lang="de-DE" sz="1800" dirty="0"/>
              <a:t>Im Kapitalismus dient Klassismus schließlich auch dazu, soziale Ungleichheit, Ausbeutung und Unterdrückung ideologisch zu rechtfertigen – eine Erzählung, die uns ein offensichtlich unfaires System als „normal“ oder „verdient“ erscheinen lässt.</a:t>
            </a:r>
          </a:p>
          <a:p>
            <a:pPr marL="216000" indent="0">
              <a:lnSpc>
                <a:spcPct val="100000"/>
              </a:lnSpc>
              <a:buNone/>
            </a:pPr>
            <a:endParaRPr lang="de-DE" sz="1800" b="0" strike="noStrike" spc="-1" dirty="0">
              <a:solidFill>
                <a:srgbClr val="000000"/>
              </a:solidFill>
              <a:latin typeface="Calibri"/>
            </a:endParaRPr>
          </a:p>
          <a:p>
            <a:pPr marL="457200" indent="0">
              <a:lnSpc>
                <a:spcPct val="115000"/>
              </a:lnSpc>
              <a:buNone/>
            </a:pPr>
            <a:endParaRPr lang="en-US" sz="1800" dirty="0"/>
          </a:p>
          <a:p>
            <a:pPr marL="457200" indent="0">
              <a:lnSpc>
                <a:spcPct val="115000"/>
              </a:lnSpc>
              <a:buNone/>
            </a:pPr>
            <a:endParaRPr lang="en-US" sz="1800" dirty="0"/>
          </a:p>
          <a:p>
            <a:pPr marL="457200" indent="0">
              <a:lnSpc>
                <a:spcPct val="115000"/>
              </a:lnSpc>
              <a:buNone/>
            </a:pPr>
            <a:endParaRPr lang="en-US" sz="1800" dirty="0"/>
          </a:p>
        </p:txBody>
      </p:sp>
      <p:sp>
        <p:nvSpPr>
          <p:cNvPr id="4" name="Foliennummernplatzhalter 3">
            <a:extLst>
              <a:ext uri="{FF2B5EF4-FFF2-40B4-BE49-F238E27FC236}">
                <a16:creationId xmlns:a16="http://schemas.microsoft.com/office/drawing/2014/main" id="{01E01307-F2E5-BB21-2A0B-3E41FBB12A8F}"/>
              </a:ext>
            </a:extLst>
          </p:cNvPr>
          <p:cNvSpPr>
            <a:spLocks noGrp="1"/>
          </p:cNvSpPr>
          <p:nvPr>
            <p:ph type="sldNum" sz="quarter" idx="5"/>
          </p:nvPr>
        </p:nvSpPr>
        <p:spPr/>
        <p:txBody>
          <a:bodyPr/>
          <a:lstStyle/>
          <a:p>
            <a:fld id="{2601648E-74DF-4D1E-B270-F6F198AAEF8A}" type="slidenum">
              <a:rPr lang="de-DE" smtClean="0"/>
              <a:t>5</a:t>
            </a:fld>
            <a:endParaRPr lang="de-DE"/>
          </a:p>
        </p:txBody>
      </p:sp>
    </p:spTree>
    <p:extLst>
      <p:ext uri="{BB962C8B-B14F-4D97-AF65-F5344CB8AC3E}">
        <p14:creationId xmlns:p14="http://schemas.microsoft.com/office/powerpoint/2010/main" val="3169798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indent="0" defTabSz="914400">
              <a:lnSpc>
                <a:spcPct val="100000"/>
              </a:lnSpc>
              <a:buNone/>
              <a:tabLst>
                <a:tab pos="0" algn="l"/>
              </a:tabLst>
            </a:pPr>
            <a:r>
              <a:rPr lang="de-DE" sz="1200" b="0" strike="noStrike" spc="-1" dirty="0">
                <a:solidFill>
                  <a:srgbClr val="000000"/>
                </a:solidFill>
                <a:latin typeface="Calibri"/>
              </a:rPr>
              <a:t>Antwort: etwa 5 Mal mehr (die reichsten 10% emittieren zusammen c. 28%,  die ärmeren 50% emittieren 27%)</a:t>
            </a:r>
          </a:p>
          <a:p>
            <a:pPr indent="0" defTabSz="914400">
              <a:lnSpc>
                <a:spcPct val="100000"/>
              </a:lnSpc>
              <a:buNone/>
              <a:tabLst>
                <a:tab pos="0" algn="l"/>
              </a:tabLst>
            </a:pPr>
            <a:endParaRPr lang="de-DE" sz="1200" b="0" strike="noStrike" spc="-1" dirty="0">
              <a:solidFill>
                <a:srgbClr val="000000"/>
              </a:solidFill>
              <a:latin typeface="Calibri"/>
            </a:endParaRPr>
          </a:p>
          <a:p>
            <a:pPr indent="0" defTabSz="914400">
              <a:lnSpc>
                <a:spcPct val="100000"/>
              </a:lnSpc>
              <a:buNone/>
              <a:tabLst>
                <a:tab pos="0" algn="l"/>
              </a:tabLst>
            </a:pPr>
            <a:r>
              <a:rPr lang="de-DE" sz="1200" b="0" strike="noStrike" spc="-1" dirty="0">
                <a:solidFill>
                  <a:srgbClr val="000000"/>
                </a:solidFill>
                <a:latin typeface="Calibri"/>
              </a:rPr>
              <a:t>Quelle: Oxfam Deutschland e. V. (2023): Kima der Ungleichheit. Wie extremer Reichtum weltweit die </a:t>
            </a:r>
            <a:r>
              <a:rPr lang="de-DE" sz="1200" b="0" strike="noStrike" spc="-1" dirty="0" err="1">
                <a:solidFill>
                  <a:srgbClr val="000000"/>
                </a:solidFill>
                <a:latin typeface="Calibri"/>
              </a:rPr>
              <a:t>Kimakrise</a:t>
            </a:r>
            <a:r>
              <a:rPr lang="de-DE" sz="1200" b="0" strike="noStrike" spc="-1" dirty="0">
                <a:solidFill>
                  <a:srgbClr val="000000"/>
                </a:solidFill>
                <a:latin typeface="Calibri"/>
              </a:rPr>
              <a:t>, Armut und Ungleichheit verschärft (https://www.oxfam.de/ueber-uns/publikationen/klima-ungleichheit-extremer-reichtum-weltweit-klimakrise-armut)</a:t>
            </a:r>
          </a:p>
          <a:p>
            <a:pPr indent="0" defTabSz="914400">
              <a:lnSpc>
                <a:spcPct val="100000"/>
              </a:lnSpc>
              <a:buNone/>
              <a:tabLst>
                <a:tab pos="0" algn="l"/>
              </a:tabLst>
            </a:pPr>
            <a:endParaRPr lang="de-DE" sz="1200" b="0" strike="noStrike" spc="-1" dirty="0">
              <a:solidFill>
                <a:srgbClr val="000000"/>
              </a:solidFill>
              <a:latin typeface="Calibri"/>
            </a:endParaRPr>
          </a:p>
          <a:p>
            <a:endParaRPr lang="de-DE" dirty="0"/>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52</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4065608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089F-2E32-E648-902D-4D83CD679CDE}"/>
            </a:ext>
          </a:extLst>
        </p:cNvPr>
        <p:cNvGrpSpPr/>
        <p:nvPr/>
      </p:nvGrpSpPr>
      <p:grpSpPr>
        <a:xfrm>
          <a:off x="0" y="0"/>
          <a:ext cx="0" cy="0"/>
          <a:chOff x="0" y="0"/>
          <a:chExt cx="0" cy="0"/>
        </a:xfrm>
      </p:grpSpPr>
      <p:sp>
        <p:nvSpPr>
          <p:cNvPr id="557" name="PlaceHolder 1">
            <a:extLst>
              <a:ext uri="{FF2B5EF4-FFF2-40B4-BE49-F238E27FC236}">
                <a16:creationId xmlns:a16="http://schemas.microsoft.com/office/drawing/2014/main" id="{8CDA9BEC-73A5-BBE9-5C84-8E4C36C8A2F9}"/>
              </a:ext>
            </a:extLst>
          </p:cNvPr>
          <p:cNvSpPr>
            <a:spLocks noGrp="1" noRot="1" noChangeAspect="1"/>
          </p:cNvSpPr>
          <p:nvPr>
            <p:ph type="sldImg"/>
          </p:nvPr>
        </p:nvSpPr>
        <p:spPr>
          <a:xfrm>
            <a:off x="685800" y="1143000"/>
            <a:ext cx="5486400" cy="3086100"/>
          </a:xfrm>
          <a:prstGeom prst="rect">
            <a:avLst/>
          </a:prstGeom>
          <a:ln w="0">
            <a:noFill/>
          </a:ln>
        </p:spPr>
      </p:sp>
      <p:sp>
        <p:nvSpPr>
          <p:cNvPr id="558" name="PlaceHolder 2">
            <a:extLst>
              <a:ext uri="{FF2B5EF4-FFF2-40B4-BE49-F238E27FC236}">
                <a16:creationId xmlns:a16="http://schemas.microsoft.com/office/drawing/2014/main" id="{B5166F26-987C-9805-70F4-86C72DE77D69}"/>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dirty="0">
              <a:solidFill>
                <a:srgbClr val="000000"/>
              </a:solidFill>
              <a:latin typeface="Calibri"/>
            </a:endParaRPr>
          </a:p>
        </p:txBody>
      </p:sp>
      <p:sp>
        <p:nvSpPr>
          <p:cNvPr id="559" name="PlaceHolder 3">
            <a:extLst>
              <a:ext uri="{FF2B5EF4-FFF2-40B4-BE49-F238E27FC236}">
                <a16:creationId xmlns:a16="http://schemas.microsoft.com/office/drawing/2014/main" id="{1A62E26F-1CF2-695D-4E86-E057525BB35D}"/>
              </a:ext>
            </a:extLst>
          </p:cNvPr>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6273DDF4-C7BA-4E44-9D55-9F38B36D7FD4}" type="slidenum">
              <a:rPr lang="de-DE" sz="1200" b="0" strike="noStrike" spc="-1">
                <a:solidFill>
                  <a:srgbClr val="000000"/>
                </a:solidFill>
                <a:latin typeface="Calibri"/>
              </a:rPr>
              <a:t>53</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2670168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86A20-29D0-21DA-876B-AFE6B409496C}"/>
            </a:ext>
          </a:extLst>
        </p:cNvPr>
        <p:cNvGrpSpPr/>
        <p:nvPr/>
      </p:nvGrpSpPr>
      <p:grpSpPr>
        <a:xfrm>
          <a:off x="0" y="0"/>
          <a:ext cx="0" cy="0"/>
          <a:chOff x="0" y="0"/>
          <a:chExt cx="0" cy="0"/>
        </a:xfrm>
      </p:grpSpPr>
      <p:sp>
        <p:nvSpPr>
          <p:cNvPr id="557" name="PlaceHolder 1">
            <a:extLst>
              <a:ext uri="{FF2B5EF4-FFF2-40B4-BE49-F238E27FC236}">
                <a16:creationId xmlns:a16="http://schemas.microsoft.com/office/drawing/2014/main" id="{E6D35FE5-C4FE-2680-3EDA-7E5413F25089}"/>
              </a:ext>
            </a:extLst>
          </p:cNvPr>
          <p:cNvSpPr>
            <a:spLocks noGrp="1" noRot="1" noChangeAspect="1"/>
          </p:cNvSpPr>
          <p:nvPr>
            <p:ph type="sldImg"/>
          </p:nvPr>
        </p:nvSpPr>
        <p:spPr>
          <a:xfrm>
            <a:off x="685800" y="1143000"/>
            <a:ext cx="5486400" cy="3086100"/>
          </a:xfrm>
          <a:prstGeom prst="rect">
            <a:avLst/>
          </a:prstGeom>
          <a:ln w="0">
            <a:noFill/>
          </a:ln>
        </p:spPr>
      </p:sp>
      <p:sp>
        <p:nvSpPr>
          <p:cNvPr id="558" name="PlaceHolder 2">
            <a:extLst>
              <a:ext uri="{FF2B5EF4-FFF2-40B4-BE49-F238E27FC236}">
                <a16:creationId xmlns:a16="http://schemas.microsoft.com/office/drawing/2014/main" id="{E753C73E-A8FD-F9A2-6025-2C2C604A5415}"/>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endParaRPr lang="de-DE" sz="1800" b="0" strike="noStrike" spc="-1" dirty="0">
              <a:solidFill>
                <a:srgbClr val="000000"/>
              </a:solidFill>
              <a:latin typeface="Calibri"/>
            </a:endParaRPr>
          </a:p>
          <a:p>
            <a:pPr marL="216000" indent="-216000">
              <a:buNone/>
            </a:pPr>
            <a:endParaRPr lang="de-DE" sz="1800" b="0" strike="noStrike" spc="-1" dirty="0">
              <a:solidFill>
                <a:srgbClr val="000000"/>
              </a:solidFill>
              <a:latin typeface="Calibri"/>
            </a:endParaRPr>
          </a:p>
        </p:txBody>
      </p:sp>
      <p:sp>
        <p:nvSpPr>
          <p:cNvPr id="559" name="PlaceHolder 3">
            <a:extLst>
              <a:ext uri="{FF2B5EF4-FFF2-40B4-BE49-F238E27FC236}">
                <a16:creationId xmlns:a16="http://schemas.microsoft.com/office/drawing/2014/main" id="{940F3C82-AECD-EF89-2EE0-C18D7EFD8DF2}"/>
              </a:ext>
            </a:extLst>
          </p:cNvPr>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6273DDF4-C7BA-4E44-9D55-9F38B36D7FD4}" type="slidenum">
              <a:rPr lang="de-DE" sz="1200" b="0" strike="noStrike" spc="-1">
                <a:solidFill>
                  <a:srgbClr val="000000"/>
                </a:solidFill>
                <a:latin typeface="Calibri"/>
              </a:rPr>
              <a:t>55</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3587792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216000" indent="0">
              <a:lnSpc>
                <a:spcPct val="100000"/>
              </a:lnSpc>
              <a:buFont typeface="Arial" panose="020B0604020202020204" pitchFamily="34" charset="0"/>
              <a:buNone/>
            </a:pPr>
            <a:r>
              <a:rPr lang="de-DE" sz="1200" b="0" strike="noStrike" spc="-1" dirty="0">
                <a:solidFill>
                  <a:srgbClr val="5F565F"/>
                </a:solidFill>
                <a:latin typeface="OxfamTSTARPRO-Bold"/>
              </a:rPr>
              <a:t>Das Gebiet um den </a:t>
            </a:r>
            <a:r>
              <a:rPr lang="de-DE" sz="1200" b="0" strike="noStrike" spc="-1" dirty="0" err="1">
                <a:solidFill>
                  <a:srgbClr val="5F565F"/>
                </a:solidFill>
                <a:latin typeface="OxfamTSTARPRO-Bold"/>
              </a:rPr>
              <a:t>Bandra</a:t>
            </a:r>
            <a:r>
              <a:rPr lang="de-DE" sz="1200" b="0" strike="noStrike" spc="-1" dirty="0">
                <a:solidFill>
                  <a:srgbClr val="5F565F"/>
                </a:solidFill>
                <a:latin typeface="OxfamTSTARPRO-Bold"/>
              </a:rPr>
              <a:t> </a:t>
            </a:r>
            <a:r>
              <a:rPr lang="de-DE" sz="1200" b="0" strike="noStrike" spc="-1" dirty="0" err="1">
                <a:solidFill>
                  <a:srgbClr val="5F565F"/>
                </a:solidFill>
                <a:latin typeface="OxfamTSTARPRO-Bold"/>
              </a:rPr>
              <a:t>Kurla</a:t>
            </a:r>
            <a:r>
              <a:rPr lang="de-DE" sz="1200" b="0" strike="noStrike" spc="-1" dirty="0">
                <a:solidFill>
                  <a:srgbClr val="5F565F"/>
                </a:solidFill>
                <a:latin typeface="OxfamTSTARPRO-Bold"/>
              </a:rPr>
              <a:t> Komplex in Mumbai ist eine Mischung aus extremem Reichtum und extremer Armut. In der benachbarten informellen Siedlung Dharavi kann es bis zu sechs Grad heißer werden. </a:t>
            </a:r>
          </a:p>
          <a:p>
            <a:pPr marL="216000" indent="0">
              <a:lnSpc>
                <a:spcPct val="100000"/>
              </a:lnSpc>
              <a:buNone/>
            </a:pPr>
            <a:endParaRPr lang="de-DE" sz="1200" b="0" strike="noStrike" spc="-1" dirty="0">
              <a:solidFill>
                <a:srgbClr val="5F565F"/>
              </a:solidFill>
              <a:latin typeface="OxfamTSTARPRO-Bold"/>
            </a:endParaRPr>
          </a:p>
          <a:p>
            <a:pPr indent="0" defTabSz="914400">
              <a:lnSpc>
                <a:spcPct val="100000"/>
              </a:lnSpc>
              <a:buNone/>
              <a:tabLst>
                <a:tab pos="0" algn="l"/>
              </a:tabLst>
            </a:pPr>
            <a:r>
              <a:rPr lang="de-DE" sz="900" b="0" strike="noStrike" spc="-1" dirty="0">
                <a:solidFill>
                  <a:srgbClr val="000000"/>
                </a:solidFill>
                <a:latin typeface="OxfamTSTARPRO-Bold"/>
              </a:rPr>
              <a:t>Quellen: </a:t>
            </a:r>
            <a:endParaRPr lang="de-DE" sz="900" b="0" strike="noStrike" spc="-1" dirty="0">
              <a:solidFill>
                <a:srgbClr val="000000"/>
              </a:solidFill>
              <a:latin typeface="Calibri"/>
            </a:endParaRPr>
          </a:p>
          <a:p>
            <a:pPr indent="0" defTabSz="914400">
              <a:lnSpc>
                <a:spcPct val="100000"/>
              </a:lnSpc>
              <a:buNone/>
              <a:tabLst>
                <a:tab pos="0" algn="l"/>
              </a:tabLst>
            </a:pPr>
            <a:r>
              <a:rPr lang="de-DE" sz="900" b="0" strike="noStrike" spc="-1" dirty="0">
                <a:solidFill>
                  <a:srgbClr val="000000"/>
                </a:solidFill>
                <a:latin typeface="OxfamTSTARPRO-Bold"/>
              </a:rPr>
              <a:t>https://makerichpolluterspay.org/climate-equality-report/ </a:t>
            </a:r>
            <a:r>
              <a:rPr lang="de-DE" sz="900" b="0" strike="noStrike" spc="-1" dirty="0">
                <a:solidFill>
                  <a:srgbClr val="5F565F"/>
                </a:solidFill>
                <a:latin typeface="OxfamTSTARPRO-Bold"/>
              </a:rPr>
              <a:t>© Johnny Miller/</a:t>
            </a:r>
            <a:r>
              <a:rPr lang="de-DE" sz="900" b="0" strike="noStrike" spc="-1" dirty="0" err="1">
                <a:solidFill>
                  <a:srgbClr val="5F565F"/>
                </a:solidFill>
                <a:latin typeface="OxfamTSTARPRO-Bold"/>
              </a:rPr>
              <a:t>Unequal</a:t>
            </a:r>
            <a:r>
              <a:rPr lang="de-DE" sz="900" b="0" strike="noStrike" spc="-1" dirty="0">
                <a:solidFill>
                  <a:srgbClr val="5F565F"/>
                </a:solidFill>
                <a:latin typeface="OxfamTSTARPRO-Bold"/>
              </a:rPr>
              <a:t> Scenes</a:t>
            </a:r>
            <a:r>
              <a:rPr lang="de-DE" sz="1200" b="0" strike="noStrike" spc="-1" dirty="0">
                <a:solidFill>
                  <a:srgbClr val="000000"/>
                </a:solidFill>
                <a:latin typeface="OxfamTSTARPRO-Bold"/>
              </a:rPr>
              <a:t> </a:t>
            </a:r>
            <a:endParaRPr lang="de-DE" sz="1200" b="0" strike="noStrike" spc="-1" dirty="0">
              <a:solidFill>
                <a:srgbClr val="000000"/>
              </a:solidFill>
              <a:latin typeface="Calibri"/>
            </a:endParaRPr>
          </a:p>
          <a:p>
            <a:pPr indent="0" defTabSz="914400">
              <a:lnSpc>
                <a:spcPct val="100000"/>
              </a:lnSpc>
              <a:buNone/>
              <a:tabLst>
                <a:tab pos="0" algn="l"/>
              </a:tabLst>
            </a:pPr>
            <a:r>
              <a:rPr lang="de-DE" sz="1200" b="0" strike="noStrike" spc="-1" dirty="0">
                <a:solidFill>
                  <a:srgbClr val="000000"/>
                </a:solidFill>
                <a:latin typeface="OxfamTSTARPRO-Bold"/>
              </a:rPr>
              <a:t>Oxfam Deutschland e. V. (2023): Kima der Ungleichheit. Wie extremer Reichtum weltweit die </a:t>
            </a:r>
            <a:r>
              <a:rPr lang="de-DE" sz="1200" b="0" strike="noStrike" spc="-1" dirty="0" err="1">
                <a:solidFill>
                  <a:srgbClr val="000000"/>
                </a:solidFill>
                <a:latin typeface="OxfamTSTARPRO-Bold"/>
              </a:rPr>
              <a:t>Kimakrise</a:t>
            </a:r>
            <a:r>
              <a:rPr lang="de-DE" sz="1200" b="0" strike="noStrike" spc="-1" dirty="0">
                <a:solidFill>
                  <a:srgbClr val="000000"/>
                </a:solidFill>
                <a:latin typeface="OxfamTSTARPRO-Bold"/>
              </a:rPr>
              <a:t>, Armut und Ungleichheit verschärft (https://www.oxfam.de/ueber-uns/publikationen/klima-ungleichheit-extremer-reichtum-weltweit-klimakrise-armut)</a:t>
            </a:r>
            <a:endParaRPr lang="de-DE" sz="1200" b="0" strike="noStrike" spc="-1" dirty="0">
              <a:solidFill>
                <a:srgbClr val="000000"/>
              </a:solidFill>
              <a:latin typeface="Calibri"/>
            </a:endParaRPr>
          </a:p>
          <a:p>
            <a:pPr indent="0" defTabSz="914400">
              <a:lnSpc>
                <a:spcPct val="100000"/>
              </a:lnSpc>
              <a:buNone/>
              <a:tabLst>
                <a:tab pos="0" algn="l"/>
              </a:tabLst>
            </a:pPr>
            <a:endParaRPr lang="de-DE" sz="1200" b="0" strike="noStrike" spc="-1" dirty="0">
              <a:solidFill>
                <a:srgbClr val="000000"/>
              </a:solidFill>
              <a:latin typeface="Calibri"/>
            </a:endParaRPr>
          </a:p>
          <a:p>
            <a:pPr marL="216000" indent="0">
              <a:lnSpc>
                <a:spcPct val="100000"/>
              </a:lnSpc>
              <a:buNone/>
            </a:pPr>
            <a:endParaRPr lang="de-DE" sz="1200" b="0" strike="noStrike" spc="-1" dirty="0">
              <a:solidFill>
                <a:srgbClr val="000000"/>
              </a:solidFill>
              <a:latin typeface="Calibri"/>
            </a:endParaRPr>
          </a:p>
          <a:p>
            <a:endParaRPr lang="de-DE" dirty="0"/>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56</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0937606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FFE4F-0F17-D1E5-BEB6-2B9FF67CB549}"/>
            </a:ext>
          </a:extLst>
        </p:cNvPr>
        <p:cNvGrpSpPr/>
        <p:nvPr/>
      </p:nvGrpSpPr>
      <p:grpSpPr>
        <a:xfrm>
          <a:off x="0" y="0"/>
          <a:ext cx="0" cy="0"/>
          <a:chOff x="0" y="0"/>
          <a:chExt cx="0" cy="0"/>
        </a:xfrm>
      </p:grpSpPr>
      <p:sp>
        <p:nvSpPr>
          <p:cNvPr id="557" name="PlaceHolder 1">
            <a:extLst>
              <a:ext uri="{FF2B5EF4-FFF2-40B4-BE49-F238E27FC236}">
                <a16:creationId xmlns:a16="http://schemas.microsoft.com/office/drawing/2014/main" id="{B417F510-6003-90F6-58D3-E8C299812051}"/>
              </a:ext>
            </a:extLst>
          </p:cNvPr>
          <p:cNvSpPr>
            <a:spLocks noGrp="1" noRot="1" noChangeAspect="1"/>
          </p:cNvSpPr>
          <p:nvPr>
            <p:ph type="sldImg"/>
          </p:nvPr>
        </p:nvSpPr>
        <p:spPr>
          <a:xfrm>
            <a:off x="685800" y="1143000"/>
            <a:ext cx="5486400" cy="3086100"/>
          </a:xfrm>
          <a:prstGeom prst="rect">
            <a:avLst/>
          </a:prstGeom>
          <a:ln w="0">
            <a:noFill/>
          </a:ln>
        </p:spPr>
      </p:sp>
      <p:sp>
        <p:nvSpPr>
          <p:cNvPr id="558" name="PlaceHolder 2">
            <a:extLst>
              <a:ext uri="{FF2B5EF4-FFF2-40B4-BE49-F238E27FC236}">
                <a16:creationId xmlns:a16="http://schemas.microsoft.com/office/drawing/2014/main" id="{43CF32FE-387F-4B58-B72C-B65EF231EDFC}"/>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r>
              <a:rPr lang="de-DE" sz="1800" b="0" strike="noStrike" spc="-1" dirty="0">
                <a:solidFill>
                  <a:srgbClr val="000000"/>
                </a:solidFill>
                <a:latin typeface="Calibri"/>
              </a:rPr>
              <a:t>Holländische Reihe ist keine große Hauptstraße, </a:t>
            </a:r>
            <a:r>
              <a:rPr lang="de-DE" sz="1800" b="0" strike="noStrike" spc="-1" dirty="0" err="1">
                <a:solidFill>
                  <a:srgbClr val="000000"/>
                </a:solidFill>
                <a:latin typeface="Calibri"/>
              </a:rPr>
              <a:t>zweispurigee</a:t>
            </a:r>
            <a:r>
              <a:rPr lang="de-DE" sz="1800" b="0" strike="noStrike" spc="-1" dirty="0">
                <a:solidFill>
                  <a:srgbClr val="000000"/>
                </a:solidFill>
                <a:latin typeface="Calibri"/>
              </a:rPr>
              <a:t> Straße im Wohngebiet, aber stärker befahren als verkehrsberuhigte Karl-</a:t>
            </a:r>
            <a:r>
              <a:rPr lang="de-DE" sz="1800" b="0" strike="noStrike" spc="-1" dirty="0" err="1">
                <a:solidFill>
                  <a:srgbClr val="000000"/>
                </a:solidFill>
                <a:latin typeface="Calibri"/>
              </a:rPr>
              <a:t>Theoder</a:t>
            </a:r>
            <a:r>
              <a:rPr lang="de-DE" sz="1800" b="0" strike="noStrike" spc="-1" dirty="0">
                <a:solidFill>
                  <a:srgbClr val="000000"/>
                </a:solidFill>
                <a:latin typeface="Calibri"/>
              </a:rPr>
              <a:t> Straße</a:t>
            </a:r>
          </a:p>
        </p:txBody>
      </p:sp>
      <p:sp>
        <p:nvSpPr>
          <p:cNvPr id="559" name="PlaceHolder 3">
            <a:extLst>
              <a:ext uri="{FF2B5EF4-FFF2-40B4-BE49-F238E27FC236}">
                <a16:creationId xmlns:a16="http://schemas.microsoft.com/office/drawing/2014/main" id="{F32BF0A1-A8CB-999A-BFC0-732786DC8E0E}"/>
              </a:ext>
            </a:extLst>
          </p:cNvPr>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6273DDF4-C7BA-4E44-9D55-9F38B36D7FD4}" type="slidenum">
              <a:rPr lang="de-DE" sz="1200" b="0" strike="noStrike" spc="-1">
                <a:solidFill>
                  <a:srgbClr val="000000"/>
                </a:solidFill>
                <a:latin typeface="Calibri"/>
              </a:rPr>
              <a:t>57</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2781275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rtl="0" eaLnBrk="1" latinLnBrk="0" hangingPunct="1"/>
            <a:r>
              <a:rPr lang="de-DE" sz="1200" b="1" kern="1200" dirty="0">
                <a:solidFill>
                  <a:schemeClr val="tx1"/>
                </a:solidFill>
                <a:effectLst/>
                <a:latin typeface="+mn-lt"/>
                <a:ea typeface="+mn-ea"/>
                <a:cs typeface="+mn-cs"/>
              </a:rPr>
              <a:t>48 dB(A)</a:t>
            </a:r>
            <a:r>
              <a:rPr lang="de-DE" sz="1200" kern="1200" dirty="0">
                <a:solidFill>
                  <a:schemeClr val="tx1"/>
                </a:solidFill>
                <a:effectLst/>
                <a:latin typeface="+mn-lt"/>
                <a:ea typeface="+mn-ea"/>
                <a:cs typeface="+mn-cs"/>
              </a:rPr>
              <a:t>: eher ruhig, z. B. wie in einer leisen Wohnung mit einzelnen Hintergrundgeräuschen.</a:t>
            </a:r>
            <a:endParaRPr lang="de-DE" sz="2000" dirty="0">
              <a:effectLst/>
            </a:endParaRPr>
          </a:p>
          <a:p>
            <a:pPr rtl="0" eaLnBrk="1" latinLnBrk="0" hangingPunct="1"/>
            <a:r>
              <a:rPr lang="de-DE" sz="1200" b="1" kern="1200" dirty="0">
                <a:solidFill>
                  <a:schemeClr val="tx1"/>
                </a:solidFill>
                <a:effectLst/>
                <a:latin typeface="+mn-lt"/>
                <a:ea typeface="+mn-ea"/>
                <a:cs typeface="+mn-cs"/>
              </a:rPr>
              <a:t>58 dB(A)</a:t>
            </a:r>
            <a:r>
              <a:rPr lang="de-DE" sz="1200" kern="1200" dirty="0">
                <a:solidFill>
                  <a:schemeClr val="tx1"/>
                </a:solidFill>
                <a:effectLst/>
                <a:latin typeface="+mn-lt"/>
                <a:ea typeface="+mn-ea"/>
                <a:cs typeface="+mn-cs"/>
              </a:rPr>
              <a:t>: deutlich hörbar, z. B. ein anhaltendes Gespräch, das nicht mehr als „leise“ empfunden wird.</a:t>
            </a:r>
            <a:endParaRPr lang="de-DE" sz="2000" dirty="0">
              <a:effectLst/>
            </a:endParaRPr>
          </a:p>
          <a:p>
            <a:pPr rtl="0" eaLnBrk="1" latinLnBrk="0" hangingPunct="1"/>
            <a:r>
              <a:rPr lang="de-DE" sz="1200" kern="1200" dirty="0">
                <a:solidFill>
                  <a:schemeClr val="tx1"/>
                </a:solidFill>
                <a:effectLst/>
                <a:latin typeface="+mn-lt"/>
                <a:ea typeface="+mn-ea"/>
                <a:cs typeface="+mn-cs"/>
              </a:rPr>
              <a:t>In sensiblen Bereichen wie Schlafzimmern, Ruhezonen oder bei Lärm-Grenzwerten (z. B. Verkehr) ist dieser Unterschied </a:t>
            </a:r>
            <a:r>
              <a:rPr lang="de-DE" sz="1200" b="1" kern="1200" dirty="0">
                <a:solidFill>
                  <a:schemeClr val="tx1"/>
                </a:solidFill>
                <a:effectLst/>
                <a:latin typeface="+mn-lt"/>
                <a:ea typeface="+mn-ea"/>
                <a:cs typeface="+mn-cs"/>
              </a:rPr>
              <a:t>relevant für Wohlbefinden und Gesundheit</a:t>
            </a:r>
            <a:r>
              <a:rPr lang="de-DE" sz="1200" kern="1200" dirty="0">
                <a:solidFill>
                  <a:schemeClr val="tx1"/>
                </a:solidFill>
                <a:effectLst/>
                <a:latin typeface="+mn-lt"/>
                <a:ea typeface="+mn-ea"/>
                <a:cs typeface="+mn-cs"/>
              </a:rPr>
              <a:t>.</a:t>
            </a:r>
            <a:endParaRPr lang="de-DE" sz="2000" dirty="0">
              <a:effectLst/>
            </a:endParaRPr>
          </a:p>
          <a:p>
            <a:endParaRPr lang="de-DE" dirty="0"/>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58</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134629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31039-8E25-8D3B-E1A7-43B18D43ECEA}"/>
            </a:ext>
          </a:extLst>
        </p:cNvPr>
        <p:cNvGrpSpPr/>
        <p:nvPr/>
      </p:nvGrpSpPr>
      <p:grpSpPr>
        <a:xfrm>
          <a:off x="0" y="0"/>
          <a:ext cx="0" cy="0"/>
          <a:chOff x="0" y="0"/>
          <a:chExt cx="0" cy="0"/>
        </a:xfrm>
      </p:grpSpPr>
      <p:sp>
        <p:nvSpPr>
          <p:cNvPr id="557" name="PlaceHolder 1">
            <a:extLst>
              <a:ext uri="{FF2B5EF4-FFF2-40B4-BE49-F238E27FC236}">
                <a16:creationId xmlns:a16="http://schemas.microsoft.com/office/drawing/2014/main" id="{BAE071E2-B85D-FB92-7E94-ADEC9A2E4E92}"/>
              </a:ext>
            </a:extLst>
          </p:cNvPr>
          <p:cNvSpPr>
            <a:spLocks noGrp="1" noRot="1" noChangeAspect="1"/>
          </p:cNvSpPr>
          <p:nvPr>
            <p:ph type="sldImg"/>
          </p:nvPr>
        </p:nvSpPr>
        <p:spPr>
          <a:xfrm>
            <a:off x="685800" y="1143000"/>
            <a:ext cx="5486400" cy="3086100"/>
          </a:xfrm>
          <a:prstGeom prst="rect">
            <a:avLst/>
          </a:prstGeom>
          <a:ln w="0">
            <a:noFill/>
          </a:ln>
        </p:spPr>
      </p:sp>
      <p:sp>
        <p:nvSpPr>
          <p:cNvPr id="558" name="PlaceHolder 2">
            <a:extLst>
              <a:ext uri="{FF2B5EF4-FFF2-40B4-BE49-F238E27FC236}">
                <a16:creationId xmlns:a16="http://schemas.microsoft.com/office/drawing/2014/main" id="{7E2033F8-5D92-F4A9-3F1A-CAF64C74665D}"/>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endParaRPr lang="de-DE" sz="1800" b="0" strike="noStrike" spc="-1" dirty="0">
              <a:solidFill>
                <a:srgbClr val="000000"/>
              </a:solidFill>
              <a:latin typeface="Calibri"/>
            </a:endParaRPr>
          </a:p>
          <a:p>
            <a:pPr marL="216000" indent="-216000">
              <a:buNone/>
            </a:pPr>
            <a:endParaRPr lang="de-DE" sz="1800" b="0" strike="noStrike" spc="-1" dirty="0">
              <a:solidFill>
                <a:srgbClr val="000000"/>
              </a:solidFill>
              <a:latin typeface="Calibri"/>
            </a:endParaRPr>
          </a:p>
        </p:txBody>
      </p:sp>
      <p:sp>
        <p:nvSpPr>
          <p:cNvPr id="559" name="PlaceHolder 3">
            <a:extLst>
              <a:ext uri="{FF2B5EF4-FFF2-40B4-BE49-F238E27FC236}">
                <a16:creationId xmlns:a16="http://schemas.microsoft.com/office/drawing/2014/main" id="{88E477DA-643D-BF91-47FF-8C628C823457}"/>
              </a:ext>
            </a:extLst>
          </p:cNvPr>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6273DDF4-C7BA-4E44-9D55-9F38B36D7FD4}" type="slidenum">
              <a:rPr lang="de-DE" sz="1200" b="0" strike="noStrike" spc="-1">
                <a:solidFill>
                  <a:srgbClr val="000000"/>
                </a:solidFill>
                <a:latin typeface="Calibri"/>
              </a:rPr>
              <a:t>59</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27255640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8C55-C46F-BE46-9FF8-0E046CF69616}"/>
            </a:ext>
          </a:extLst>
        </p:cNvPr>
        <p:cNvGrpSpPr/>
        <p:nvPr/>
      </p:nvGrpSpPr>
      <p:grpSpPr>
        <a:xfrm>
          <a:off x="0" y="0"/>
          <a:ext cx="0" cy="0"/>
          <a:chOff x="0" y="0"/>
          <a:chExt cx="0" cy="0"/>
        </a:xfrm>
      </p:grpSpPr>
      <p:sp>
        <p:nvSpPr>
          <p:cNvPr id="557" name="PlaceHolder 1">
            <a:extLst>
              <a:ext uri="{FF2B5EF4-FFF2-40B4-BE49-F238E27FC236}">
                <a16:creationId xmlns:a16="http://schemas.microsoft.com/office/drawing/2014/main" id="{3388757E-9FB3-9E1A-1907-8916D7B893A0}"/>
              </a:ext>
            </a:extLst>
          </p:cNvPr>
          <p:cNvSpPr>
            <a:spLocks noGrp="1" noRot="1" noChangeAspect="1"/>
          </p:cNvSpPr>
          <p:nvPr>
            <p:ph type="sldImg"/>
          </p:nvPr>
        </p:nvSpPr>
        <p:spPr>
          <a:xfrm>
            <a:off x="685800" y="1143000"/>
            <a:ext cx="5486400" cy="3086100"/>
          </a:xfrm>
          <a:prstGeom prst="rect">
            <a:avLst/>
          </a:prstGeom>
          <a:ln w="0">
            <a:noFill/>
          </a:ln>
        </p:spPr>
      </p:sp>
      <p:sp>
        <p:nvSpPr>
          <p:cNvPr id="558" name="PlaceHolder 2">
            <a:extLst>
              <a:ext uri="{FF2B5EF4-FFF2-40B4-BE49-F238E27FC236}">
                <a16:creationId xmlns:a16="http://schemas.microsoft.com/office/drawing/2014/main" id="{C4C3A5F2-087F-B418-BA11-FE7D70A15F98}"/>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dirty="0">
              <a:solidFill>
                <a:srgbClr val="000000"/>
              </a:solidFill>
              <a:latin typeface="Calibri"/>
            </a:endParaRPr>
          </a:p>
        </p:txBody>
      </p:sp>
      <p:sp>
        <p:nvSpPr>
          <p:cNvPr id="559" name="PlaceHolder 3">
            <a:extLst>
              <a:ext uri="{FF2B5EF4-FFF2-40B4-BE49-F238E27FC236}">
                <a16:creationId xmlns:a16="http://schemas.microsoft.com/office/drawing/2014/main" id="{6C2C0D68-B66A-C0CE-E7AC-A874C2ADF132}"/>
              </a:ext>
            </a:extLst>
          </p:cNvPr>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6273DDF4-C7BA-4E44-9D55-9F38B36D7FD4}" type="slidenum">
              <a:rPr lang="de-DE" sz="1200" b="0" strike="noStrike" spc="-1">
                <a:solidFill>
                  <a:srgbClr val="000000"/>
                </a:solidFill>
                <a:latin typeface="Calibri"/>
              </a:rPr>
              <a:t>61</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1108330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noRot="1" noChangeAspect="1"/>
          </p:cNvSpPr>
          <p:nvPr>
            <p:ph type="sldImg"/>
          </p:nvPr>
        </p:nvSpPr>
        <p:spPr>
          <a:xfrm>
            <a:off x="685800" y="1143000"/>
            <a:ext cx="5486400" cy="3086100"/>
          </a:xfrm>
          <a:prstGeom prst="rect">
            <a:avLst/>
          </a:prstGeom>
          <a:ln w="0">
            <a:noFill/>
          </a:ln>
        </p:spPr>
      </p:sp>
      <p:sp>
        <p:nvSpPr>
          <p:cNvPr id="58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dirty="0">
              <a:solidFill>
                <a:srgbClr val="000000"/>
              </a:solidFill>
              <a:latin typeface="Calibri"/>
            </a:endParaRPr>
          </a:p>
        </p:txBody>
      </p:sp>
      <p:sp>
        <p:nvSpPr>
          <p:cNvPr id="586" name="PlaceHolder 3"/>
          <p:cNvSpPr>
            <a:spLocks noGrp="1"/>
          </p:cNvSpPr>
          <p:nvPr>
            <p:ph type="sldNum" idx="6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308B28F8-084B-42D7-B40B-D38DD1E2A058}" type="slidenum">
              <a:rPr lang="de-DE" sz="1200" b="0" strike="noStrike" spc="-1">
                <a:solidFill>
                  <a:srgbClr val="000000"/>
                </a:solidFill>
                <a:latin typeface="Calibri"/>
              </a:rPr>
              <a:t>63</a:t>
            </a:fld>
            <a:endParaRPr lang="de-DE" sz="1200" b="0" strike="noStrike" spc="-1">
              <a:solidFill>
                <a:srgbClr val="000000"/>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685800" y="1143000"/>
            <a:ext cx="5486400" cy="3086100"/>
          </a:xfrm>
          <a:prstGeom prst="rect">
            <a:avLst/>
          </a:prstGeom>
          <a:ln w="0">
            <a:noFill/>
          </a:ln>
        </p:spPr>
      </p:sp>
      <p:sp>
        <p:nvSpPr>
          <p:cNvPr id="58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589" name="PlaceHolder 3"/>
          <p:cNvSpPr>
            <a:spLocks noGrp="1"/>
          </p:cNvSpPr>
          <p:nvPr>
            <p:ph type="sldNum" idx="6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04FA1D99-C117-4183-8416-F264887AEF4D}" type="slidenum">
              <a:rPr lang="de-DE" sz="1200" b="0" strike="noStrike" spc="-1">
                <a:solidFill>
                  <a:srgbClr val="000000"/>
                </a:solidFill>
                <a:latin typeface="Calibri"/>
              </a:rPr>
              <a:t>64</a:t>
            </a:fld>
            <a:endParaRPr lang="de-DE" sz="1200" b="0" strike="noStrike" spc="-1">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7E58-91A9-B2B5-AE6D-BC924421F329}"/>
            </a:ext>
          </a:extLst>
        </p:cNvPr>
        <p:cNvGrpSpPr/>
        <p:nvPr/>
      </p:nvGrpSpPr>
      <p:grpSpPr>
        <a:xfrm>
          <a:off x="0" y="0"/>
          <a:ext cx="0" cy="0"/>
          <a:chOff x="0" y="0"/>
          <a:chExt cx="0" cy="0"/>
        </a:xfrm>
      </p:grpSpPr>
      <p:sp>
        <p:nvSpPr>
          <p:cNvPr id="473" name="PlaceHolder 1">
            <a:extLst>
              <a:ext uri="{FF2B5EF4-FFF2-40B4-BE49-F238E27FC236}">
                <a16:creationId xmlns:a16="http://schemas.microsoft.com/office/drawing/2014/main" id="{C945C669-FFD2-4824-D987-C163EAD1345A}"/>
              </a:ext>
            </a:extLst>
          </p:cNvPr>
          <p:cNvSpPr>
            <a:spLocks noGrp="1" noRot="1" noChangeAspect="1"/>
          </p:cNvSpPr>
          <p:nvPr>
            <p:ph type="sldImg"/>
          </p:nvPr>
        </p:nvSpPr>
        <p:spPr>
          <a:xfrm>
            <a:off x="685800" y="1143000"/>
            <a:ext cx="5486400" cy="3086100"/>
          </a:xfrm>
          <a:prstGeom prst="rect">
            <a:avLst/>
          </a:prstGeom>
          <a:ln w="0">
            <a:noFill/>
          </a:ln>
        </p:spPr>
      </p:sp>
      <p:sp>
        <p:nvSpPr>
          <p:cNvPr id="474" name="PlaceHolder 2">
            <a:extLst>
              <a:ext uri="{FF2B5EF4-FFF2-40B4-BE49-F238E27FC236}">
                <a16:creationId xmlns:a16="http://schemas.microsoft.com/office/drawing/2014/main" id="{E9222D67-9378-7C23-4202-B739849AD569}"/>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Calibri"/>
              </a:rPr>
              <a:t>Wer genau zu welcher sozialen Klasse gehört ist nicht immer ganz einfach einzuordnen und somit ein bisschen komplexer als es bei anderen Diskriminierungsformen wie Sexismus oder Rassismus scheint. Deswegen schauen wir hier ein bisschen genauer rein.</a:t>
            </a:r>
          </a:p>
          <a:p>
            <a:pPr marL="216000" indent="0">
              <a:lnSpc>
                <a:spcPct val="100000"/>
              </a:lnSpc>
              <a:buNone/>
            </a:pPr>
            <a:endParaRPr lang="de-DE" sz="2000" b="0" strike="noStrike" spc="-1" dirty="0">
              <a:solidFill>
                <a:srgbClr val="000000"/>
              </a:solidFill>
              <a:latin typeface="Calibri"/>
            </a:endParaRPr>
          </a:p>
          <a:p>
            <a:pPr>
              <a:buNone/>
            </a:pPr>
            <a:r>
              <a:rPr lang="de-DE" sz="3200" b="1" dirty="0"/>
              <a:t>1. Einkommen &amp; Vermögen</a:t>
            </a:r>
          </a:p>
          <a:p>
            <a:r>
              <a:rPr lang="de-DE" sz="3200" dirty="0"/>
              <a:t>Klassismus zeigt sich ganz deutlich im Zugang zu Geld und materiellen Ressourcen. Menschen mit geringem Einkommen oder ohne Vermögen haben weniger Möglichkeiten, am gesellschaftlichen Leben teilzunehmen, Entscheidungen frei zu treffen oder sich abzusichern. Oft wird Armut mit persönlichem Versagen gleichgesetzt – obwohl sie strukturell bedingt ist. Vermögende Menschen erben bspw. meist ein Großteil ihres Vermögens. Gleichzeitig genießen reiche Menschen nicht nur mehr Komfort, sondern auch mehr </a:t>
            </a:r>
            <a:r>
              <a:rPr lang="de-DE" sz="3200" b="0" dirty="0"/>
              <a:t>gesellschaftliches Ansehen und politischen Einfluss.</a:t>
            </a:r>
            <a:br>
              <a:rPr lang="de-DE" sz="3200" dirty="0"/>
            </a:br>
            <a:r>
              <a:rPr lang="de-DE" sz="3200" dirty="0"/>
              <a:t>→ Klassismus bedeutet hier: Wer wenig hat, wird oft beschämt, entwertet oder ausgeschlossen und hat beschränkt Zugang zu Lebenswichtigen Ressourcen – wer viel hat, gilt als leistungsstark, ist oft in mächtigeren Positionen und muss sich über Zugang zu Ressourcen oft nur sehr wenig Gedanken machen.</a:t>
            </a:r>
          </a:p>
          <a:p>
            <a:endParaRPr lang="de-DE" sz="3200" dirty="0"/>
          </a:p>
          <a:p>
            <a:pPr>
              <a:buNone/>
            </a:pPr>
            <a:r>
              <a:rPr lang="de-DE" sz="4400" b="1" dirty="0"/>
              <a:t>2. Beruf </a:t>
            </a:r>
          </a:p>
          <a:p>
            <a:pPr>
              <a:buNone/>
            </a:pPr>
            <a:r>
              <a:rPr lang="de-DE" sz="4400" dirty="0"/>
              <a:t>In unserer Gesellschaft sind bestimmte Berufe mit mehr Respekt, besserer Bezahlung und höherem Status verbunden – etwa </a:t>
            </a:r>
            <a:r>
              <a:rPr lang="de-DE" sz="4400" dirty="0" err="1"/>
              <a:t>Ärzt</a:t>
            </a:r>
            <a:r>
              <a:rPr lang="de-DE" sz="4400" dirty="0"/>
              <a:t>*</a:t>
            </a:r>
            <a:r>
              <a:rPr lang="de-DE" sz="4400" i="0" dirty="0"/>
              <a:t>in, Professor*</a:t>
            </a:r>
            <a:r>
              <a:rPr lang="de-DE" sz="4400" dirty="0"/>
              <a:t>in oder Unternehmensleitung. Andere – körperlich anstrengende, systemrelevante, schlecht bezahlte Arbeiten – gelten oft als „niedrig“ oder „einfach“, auch wen sie z.B. an der gleichen Institution arbeiten. So ist die Reinigungskraft an einer Universität deutlich schlechter bezahlt und angesehen als die Professur. Der Beruf hängt also auch direkt mit der Einkommenshöhe zusammen. Oft wird nicht gesehen, dass diese Hierarchien nicht zwingend etwas mit der „Wichtigkeit“ dieser Berufe zu tun haben, denn oft sind es gerade die systemrelevanten Berufe wie Pflegekraft oder Müllabfuhr, die gesellschaftlich abgewertet werden und ein geringeres Einkommen bekommen. </a:t>
            </a:r>
            <a:br>
              <a:rPr lang="de-DE" sz="4400" dirty="0"/>
            </a:br>
            <a:r>
              <a:rPr lang="de-DE" sz="4400" dirty="0"/>
              <a:t>→ Klassismus bedeutet hier: Menschen in sogenannten „niedrigen“ Berufen erfahren oft Abwertung durch geringes Einkommen und gesellschaftlichen Stigmata, haben oft weniger Mitsprache und werden in sozialen Räumen seltener ernst genommen.</a:t>
            </a:r>
          </a:p>
          <a:p>
            <a:pPr>
              <a:buNone/>
            </a:pPr>
            <a:endParaRPr lang="de-DE" sz="4400" dirty="0"/>
          </a:p>
          <a:p>
            <a:pPr>
              <a:buNone/>
            </a:pPr>
            <a:r>
              <a:rPr lang="de-DE" sz="6000" b="1" dirty="0"/>
              <a:t>3. Bildung</a:t>
            </a:r>
          </a:p>
          <a:p>
            <a:pPr>
              <a:buNone/>
            </a:pPr>
            <a:r>
              <a:rPr lang="de-DE" sz="6000" dirty="0"/>
              <a:t>Oft sind Beruf und Einkommen auch stark mit Bildung verwoben. Diese wird häufig als Schlüssel für Aufstieg und gesellschaftliche Teilhabe dargestellt – aber auch hier wirkt Klassismus stark.</a:t>
            </a:r>
            <a:br>
              <a:rPr lang="de-DE" sz="6000" dirty="0"/>
            </a:br>
            <a:r>
              <a:rPr lang="de-DE" sz="6000" dirty="0"/>
              <a:t>Menschen aus nicht-akademischen oder Haushalten mit geringen Einkommen haben oft </a:t>
            </a:r>
            <a:r>
              <a:rPr lang="de-DE" sz="6000" b="0" dirty="0"/>
              <a:t>geringere Chancen, höhere Bildungsabschlüsse zu erreichen, und erleben im Bildungssystem oft Unsichtbarkeit, Scham oder Abwertung. Akademische Sprache, kulturelle Codes oder Erwartungen an „angemessenes Verhalten“ sind nicht für alle gleich zugänglich. Hier spielt z.B. auch mit rein ob Geld dafür da ist Bildungsmaterialien zu erwerben oder zusätzliche Nachhilfe zu finanzieren.</a:t>
            </a:r>
            <a:br>
              <a:rPr lang="de-DE" sz="6000" b="0" dirty="0"/>
            </a:br>
            <a:r>
              <a:rPr lang="de-DE" sz="6000" b="0" dirty="0"/>
              <a:t>→ Klassismus zeigt sich also nicht nur im Zugang zu Bildung, sondern auch im alltäglichen Umgang, in der Sprache, in der Bewertung </a:t>
            </a:r>
            <a:r>
              <a:rPr lang="de-DE" sz="6000" dirty="0"/>
              <a:t>von Wissen und Auftreten.</a:t>
            </a:r>
          </a:p>
          <a:p>
            <a:pPr>
              <a:buNone/>
            </a:pPr>
            <a:endParaRPr lang="de-DE" sz="6000" dirty="0"/>
          </a:p>
          <a:p>
            <a:pPr>
              <a:buNone/>
            </a:pPr>
            <a:r>
              <a:rPr lang="de-DE" sz="6000" b="1" dirty="0"/>
              <a:t>4. Herkunft &amp; Elternhaus</a:t>
            </a:r>
          </a:p>
          <a:p>
            <a:r>
              <a:rPr lang="de-DE" sz="6000" dirty="0"/>
              <a:t>Klassismus ist nicht nur individuell, sondern auch familiär vererbt – durch soziale Netzwerke, Bildungsnähe, finanzielle Absicherung, aber auch durch gesellschaftliche Zuschreibungen. Hierbei spielt das Vermögen und die Berufe der Eltern eine große Rolle, aber auch die Frage ob ich mit zwei Elternteilen aufgewachsen bin oder bei einem alleinerziehenden Elternteil oder in Pflegefamilien oder sozialen Sicherungssystem. </a:t>
            </a:r>
            <a:br>
              <a:rPr lang="de-DE" sz="6000" dirty="0"/>
            </a:br>
            <a:r>
              <a:rPr lang="de-DE" sz="6000" dirty="0"/>
              <a:t>Menschen aus Familien der Armuts- und Arbeiter*innenklasse erleben häufiger, dass </a:t>
            </a:r>
            <a:r>
              <a:rPr lang="de-DE" sz="6000" b="0" dirty="0"/>
              <a:t>sie sich anpassen, rechtfertigen oder verbergen müssen, um dazuzugehören</a:t>
            </a:r>
            <a:r>
              <a:rPr lang="de-DE" sz="6000" dirty="0"/>
              <a:t>. Gleichzeitig profitieren andere von „Vitamin B“, also Beziehungen, Codes und Selbstverständlichkeit im Umgang mit Institutionen. Auch hier gibt es oft eine starke Verwobenheit mit den anderen Ebenen, wenn Kinder von Arbeiter*innen z.B. die ersten der Familie sind die studieren und ihnen eine Orientierung und Zurechtfinden am universitären System häufig schwerer fällt als wenn ihre Eltern ihre Erfahrungen teilen können. Gleichzeit müssen diese Kinder oft mehr neben dem Studium arbeiten und haben so weniger zeitlichen Ressourcen, um sich auf das Studium zu konzentrieren.</a:t>
            </a:r>
            <a:br>
              <a:rPr lang="de-DE" sz="6000" dirty="0"/>
            </a:br>
            <a:r>
              <a:rPr lang="de-DE" sz="6000" dirty="0"/>
              <a:t>→ Klassismus bedeutet hier: Die soziale Herkunft prägt massiv, den Zugang zu Ressourcen, sowie wie Menschen gesehen werden – und wie sie sich selbst sehen.</a:t>
            </a:r>
          </a:p>
          <a:p>
            <a:endParaRPr lang="de-DE" sz="6000" dirty="0"/>
          </a:p>
          <a:p>
            <a:r>
              <a:rPr lang="de-DE" sz="6000" b="1" dirty="0"/>
              <a:t>5. Andere Formen von Diskriminierung und Unterdrückung</a:t>
            </a:r>
          </a:p>
          <a:p>
            <a:r>
              <a:rPr lang="de-DE" sz="6000" dirty="0"/>
              <a:t>Klassismus wirkt selten isoliert, sondern verschränkt sich mit </a:t>
            </a:r>
            <a:r>
              <a:rPr lang="de-DE" sz="6000" dirty="0" err="1"/>
              <a:t>mit</a:t>
            </a:r>
            <a:r>
              <a:rPr lang="de-DE" sz="6000" dirty="0"/>
              <a:t> anderen Macht- und Ungleichheitsverhältnissen wie Rassismus, Sexismus, Queerfeindlichkeit, Ableismus, Antiziganismus und Kolonialität. Diese Verflechtungen (Intersektionalität) sorgen dafür, dass bestimmte Gruppen </a:t>
            </a:r>
            <a:r>
              <a:rPr lang="de-DE" sz="6000" b="0" dirty="0"/>
              <a:t>überproportional</a:t>
            </a:r>
            <a:r>
              <a:rPr lang="de-DE" sz="6000" dirty="0"/>
              <a:t> von Armut, prekären Jobs, Bildungsbarrieren und Abwertung betroffen sind. Dadurch sind global besonders viele nicht-weiße, weibliche, queere/trans und behinderte Menschen von Armut, prekären Jobs, Bildungsbarrieren und Abwertung betroffen – die Dimensionen Einkommen/Vermögen, Beruf, Bildung und Elternhaus werden so verstärkt. Rassifizierte Menschen werden bspw. häufiger in niedrig entlohnten, körperlich belastenden oder informellen Sektoren beschäftigt (z. B. Reinigung, Logistik, Landwirtschaft). Diskriminierung auf dem Wohnungs- und Arbeitsmarkt erschwert Aufstiegschancen trotz Qualifikation. Alleinerziehende Mütter tragen ein besonders hohes Armutsrisiko. Sorgearbeit wird schlecht oder gar nicht bezahlt – Frauen sind überdurchschnittlich oft in Teilzeit, Minijobs oder schlecht abgesicherten Care- und Dienstleistungsberufen tätig.</a:t>
            </a:r>
            <a:endParaRPr lang="de-DE" sz="6000" b="0" dirty="0"/>
          </a:p>
          <a:p>
            <a:endParaRPr lang="de-DE" sz="8000" b="1" dirty="0"/>
          </a:p>
          <a:p>
            <a:r>
              <a:rPr lang="de-DE" sz="8000" b="1" dirty="0"/>
              <a:t>All diese Dimensionen wirken nicht nur einzeln, sondern zusammen – und sie dienen im Kapitalismus auch dazu, soziale Ungleichheit, Ausbeutung und Unterdrückung zu legitimieren:</a:t>
            </a:r>
            <a:br>
              <a:rPr lang="de-DE" sz="8000" dirty="0"/>
            </a:br>
            <a:r>
              <a:rPr lang="de-DE" sz="8000" dirty="0"/>
              <a:t>Menschen in prekären Lebenslagen wird oft unterstellt, sie seien selbst schuld an ihrer Situation, während die ungleiche Verteilung von Reichtum und Macht als „natürlich“ oder „gerecht“ dargestellt wird. So stabilisiert Klassismus ein System, das auf der Abwertung und Benachteiligung bestimmter Klassen beruht.</a:t>
            </a:r>
            <a:endParaRPr lang="de-DE" sz="6000" b="0" strike="noStrike" spc="0" dirty="0">
              <a:solidFill>
                <a:schemeClr val="tx1"/>
              </a:solidFill>
              <a:latin typeface="+mn-lt"/>
            </a:endParaRPr>
          </a:p>
          <a:p>
            <a:endParaRPr lang="de-DE" sz="6000" b="0" strike="noStrike" spc="0" dirty="0">
              <a:solidFill>
                <a:schemeClr val="tx1"/>
              </a:solidFill>
              <a:latin typeface="+mn-lt"/>
            </a:endParaRPr>
          </a:p>
          <a:p>
            <a:r>
              <a:rPr lang="de-DE" sz="2000" b="0" strike="noStrike" spc="-1" dirty="0">
                <a:solidFill>
                  <a:srgbClr val="000000"/>
                </a:solidFill>
                <a:latin typeface="Calibri"/>
              </a:rPr>
              <a:t>Klassismus ist oft vernachlässigt</a:t>
            </a:r>
          </a:p>
          <a:p>
            <a:pPr marL="171360" indent="-171360">
              <a:lnSpc>
                <a:spcPct val="100000"/>
              </a:lnSpc>
              <a:buClr>
                <a:srgbClr val="000000"/>
              </a:buClr>
              <a:buFont typeface="OpenSymbol"/>
              <a:buChar char="-"/>
            </a:pPr>
            <a:r>
              <a:rPr lang="de-DE" sz="2000" b="0" strike="noStrike" spc="-1" dirty="0">
                <a:solidFill>
                  <a:srgbClr val="000000"/>
                </a:solidFill>
                <a:latin typeface="Calibri"/>
              </a:rPr>
              <a:t>Nicht im allgemeinen Gleichbehandlungsgesetz</a:t>
            </a:r>
          </a:p>
          <a:p>
            <a:pPr marL="171360" indent="-171360">
              <a:lnSpc>
                <a:spcPct val="100000"/>
              </a:lnSpc>
              <a:buClr>
                <a:srgbClr val="000000"/>
              </a:buClr>
              <a:buFont typeface="OpenSymbol"/>
              <a:buChar char="-"/>
            </a:pPr>
            <a:r>
              <a:rPr lang="de-DE" sz="2000" b="0" strike="noStrike" spc="-1" dirty="0">
                <a:solidFill>
                  <a:srgbClr val="000000"/>
                </a:solidFill>
                <a:latin typeface="Calibri"/>
              </a:rPr>
              <a:t>Keine Lobby, als Gesetze gemacht wurden</a:t>
            </a:r>
          </a:p>
          <a:p>
            <a:pPr marL="171360" indent="-171360">
              <a:lnSpc>
                <a:spcPct val="100000"/>
              </a:lnSpc>
              <a:buClr>
                <a:srgbClr val="000000"/>
              </a:buClr>
              <a:buFont typeface="OpenSymbol"/>
              <a:buChar char="-"/>
            </a:pPr>
            <a:r>
              <a:rPr lang="de-DE" sz="2000" b="0" strike="noStrike" spc="-1" dirty="0">
                <a:solidFill>
                  <a:srgbClr val="000000"/>
                </a:solidFill>
                <a:latin typeface="Calibri"/>
              </a:rPr>
              <a:t>So stark, dass wenig Selbstorganisierung vorhanden ist</a:t>
            </a:r>
          </a:p>
          <a:p>
            <a:pPr marL="171360" indent="-171360">
              <a:lnSpc>
                <a:spcPct val="100000"/>
              </a:lnSpc>
              <a:buClr>
                <a:srgbClr val="000000"/>
              </a:buClr>
              <a:buFont typeface="OpenSymbol"/>
              <a:buChar char="-"/>
            </a:pPr>
            <a:r>
              <a:rPr lang="de-DE" sz="2000" b="0" strike="noStrike" spc="-1" dirty="0">
                <a:solidFill>
                  <a:srgbClr val="000000"/>
                </a:solidFill>
                <a:latin typeface="Calibri"/>
              </a:rPr>
              <a:t>Mächtig, wie wir gleich sehen werden</a:t>
            </a:r>
          </a:p>
          <a:p>
            <a:pPr indent="0">
              <a:lnSpc>
                <a:spcPct val="100000"/>
              </a:lnSpc>
              <a:buNone/>
            </a:pPr>
            <a:endParaRPr lang="de-DE" sz="2000" b="0" strike="noStrike" spc="-1" dirty="0">
              <a:solidFill>
                <a:srgbClr val="000000"/>
              </a:solidFill>
              <a:latin typeface="Calibri"/>
            </a:endParaRPr>
          </a:p>
          <a:p>
            <a:pPr indent="0">
              <a:lnSpc>
                <a:spcPct val="100000"/>
              </a:lnSpc>
              <a:buNone/>
            </a:pPr>
            <a:endParaRPr lang="de-DE" sz="2000" b="0" strike="noStrike" spc="-1" dirty="0">
              <a:solidFill>
                <a:srgbClr val="000000"/>
              </a:solidFill>
              <a:latin typeface="Calibri"/>
            </a:endParaRPr>
          </a:p>
          <a:p>
            <a:pPr indent="0">
              <a:lnSpc>
                <a:spcPct val="100000"/>
              </a:lnSpc>
              <a:buNone/>
              <a:tabLst>
                <a:tab pos="0" algn="l"/>
              </a:tabLst>
            </a:pPr>
            <a:r>
              <a:rPr lang="de-DE" sz="2000" b="0" i="1" strike="noStrike" spc="-1" dirty="0">
                <a:solidFill>
                  <a:srgbClr val="000000"/>
                </a:solidFill>
                <a:latin typeface="Calibri"/>
              </a:rPr>
              <a:t>Hintergrundwissen: http://migrazine.at/artikel/kritik-die-ungeh-rt-verhallt</a:t>
            </a:r>
            <a:endParaRPr lang="de-DE" sz="2000" b="0" strike="noStrike" spc="-1" dirty="0">
              <a:solidFill>
                <a:srgbClr val="000000"/>
              </a:solidFill>
              <a:latin typeface="Calibri"/>
            </a:endParaRPr>
          </a:p>
          <a:p>
            <a:pPr indent="0">
              <a:lnSpc>
                <a:spcPct val="100000"/>
              </a:lnSpc>
              <a:buNone/>
              <a:tabLst>
                <a:tab pos="0" algn="l"/>
              </a:tabLst>
            </a:pPr>
            <a:endParaRPr lang="de-DE" sz="2000" b="0" strike="noStrike" spc="-1" dirty="0">
              <a:solidFill>
                <a:srgbClr val="000000"/>
              </a:solidFill>
              <a:latin typeface="Calibri"/>
            </a:endParaRPr>
          </a:p>
          <a:p>
            <a:pPr indent="0">
              <a:lnSpc>
                <a:spcPct val="100000"/>
              </a:lnSpc>
              <a:buNone/>
              <a:tabLst>
                <a:tab pos="0" algn="l"/>
              </a:tabLst>
            </a:pPr>
            <a:endParaRPr lang="de-DE" sz="2000" b="0" strike="noStrike" spc="-1" dirty="0">
              <a:solidFill>
                <a:srgbClr val="000000"/>
              </a:solidFill>
              <a:latin typeface="Calibri"/>
            </a:endParaRPr>
          </a:p>
          <a:p>
            <a:pPr indent="0">
              <a:lnSpc>
                <a:spcPct val="100000"/>
              </a:lnSpc>
              <a:buNone/>
              <a:tabLst>
                <a:tab pos="0" algn="l"/>
              </a:tabLst>
            </a:pPr>
            <a:endParaRPr lang="de-DE" sz="2000" b="0" strike="noStrike" spc="-1" dirty="0">
              <a:solidFill>
                <a:srgbClr val="000000"/>
              </a:solidFill>
              <a:latin typeface="Calibri"/>
            </a:endParaRPr>
          </a:p>
        </p:txBody>
      </p:sp>
      <p:sp>
        <p:nvSpPr>
          <p:cNvPr id="475" name="PlaceHolder 3">
            <a:extLst>
              <a:ext uri="{FF2B5EF4-FFF2-40B4-BE49-F238E27FC236}">
                <a16:creationId xmlns:a16="http://schemas.microsoft.com/office/drawing/2014/main" id="{F7984797-BBE8-F043-6A10-5A07C6BBB26B}"/>
              </a:ext>
            </a:extLst>
          </p:cNvPr>
          <p:cNvSpPr>
            <a:spLocks noGrp="1"/>
          </p:cNvSpPr>
          <p:nvPr>
            <p:ph type="sldNum" idx="3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17DECE2E-12C7-48C9-829C-059A5DA12281}" type="slidenum">
              <a:rPr lang="de-DE" sz="1200" b="0" strike="noStrike" spc="-1">
                <a:solidFill>
                  <a:srgbClr val="000000"/>
                </a:solidFill>
                <a:latin typeface="Calibri"/>
              </a:rPr>
              <a:t>6</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382550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rPr>
              <a:t>Ähnlich hat das auch der französischen Soziologe Pierre Bourdieu mit seinen Kapitalformen beschrieben. Zentrale Annahme ist hierbei, dass finanzielles Kapital nicht das einzig entscheidende Kapital für die soziale Position ist. Er identifiziert hier daher insgesamt vier Kapitalsorten.</a:t>
            </a:r>
            <a:br>
              <a:rPr lang="de-DE" sz="1800" dirty="0">
                <a:effectLst/>
                <a:latin typeface="Calibri" panose="020F0502020204030204" pitchFamily="34" charset="0"/>
                <a:ea typeface="Calibri" panose="020F0502020204030204" pitchFamily="34" charset="0"/>
              </a:rPr>
            </a:b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1. Ökonomische Kapital (Geld, Besitz, materielle Ressourcen und Erbe</a:t>
            </a:r>
            <a:r>
              <a:rPr lang="de-DE" sz="2800" dirty="0"/>
              <a:t>, auf die eine Person (direkt) zugreifen kann).</a:t>
            </a:r>
            <a:endParaRPr lang="de-DE"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rPr>
              <a:t>2. Kulturelles Kapital (Bildungsabschluss, Handlungswissen, Sprachfähigkeit, kulturelle Ressourcen wie Bücher &amp; Kunst, die </a:t>
            </a:r>
            <a:r>
              <a:rPr lang="de-DE" sz="2800" dirty="0"/>
              <a:t>als wertvoll gelten).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3. Soziales Kapital (Netzwerk und Beziehungen die einem zur Verfügung stehen – Vitamin B &amp; Connections, Zugehörigkeit einer Gruppe)</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4. Symbolische Kapital (öffentliches Ansehen, Status und gesellschaftliche Anerkennung – oft aus den anderen Kapitalsorten abgeleitet) </a:t>
            </a:r>
            <a:br>
              <a:rPr lang="de-DE" sz="1800" dirty="0">
                <a:effectLst/>
                <a:latin typeface="Calibri" panose="020F0502020204030204" pitchFamily="34" charset="0"/>
                <a:ea typeface="Calibri" panose="020F0502020204030204" pitchFamily="34" charset="0"/>
              </a:rPr>
            </a:b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-&gt; Kapitalumwandlung: Kapitalsorten können in andere reinfließen </a:t>
            </a:r>
            <a:br>
              <a:rPr lang="de-DE" sz="1800" dirty="0">
                <a:effectLst/>
                <a:latin typeface="Calibri" panose="020F0502020204030204" pitchFamily="34" charset="0"/>
                <a:ea typeface="Calibri" panose="020F0502020204030204" pitchFamily="34" charset="0"/>
              </a:rPr>
            </a:br>
            <a:r>
              <a:rPr lang="de-DE" sz="2800" dirty="0"/>
              <a:t>Diese Kapitalsorten sind miteinander verknüpft: Wer z. B. viel ökonomisches Kapital hat, kann leichter Zugang zu Bildung (kulturelles Kapital) oder einflussreichen Netzwerken (soziales Kapital) bekommen – sie </a:t>
            </a:r>
            <a:r>
              <a:rPr lang="de-DE" sz="2800" b="0" dirty="0"/>
              <a:t>verstärken sich gegenseitig </a:t>
            </a:r>
            <a:r>
              <a:rPr lang="de-DE" sz="2800" dirty="0"/>
              <a:t>und machen Ungleichheit dauerhaft wirksam. </a:t>
            </a:r>
            <a:r>
              <a:rPr lang="de-DE" sz="1800" dirty="0">
                <a:effectLst/>
                <a:latin typeface="Calibri" panose="020F0502020204030204" pitchFamily="34" charset="0"/>
                <a:ea typeface="Calibri" panose="020F0502020204030204" pitchFamily="34" charset="0"/>
              </a:rPr>
              <a:t>Kulturelles Kapital durch ökonomisches Kapital, was wiederum in  soziales Kapital fließt und dadurch auch symbolisches Kapital erhöht.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t>Beispiel:</a:t>
            </a:r>
            <a:r>
              <a:rPr lang="de-DE" sz="2800" dirty="0"/>
              <a:t> Wer genug Geld hat (ökonomisches Kapital), kann die Kinder auf eine Privatschule schicken, dort kulturelles Kapital aufbauen lassen – und gleichzeitig soziales Kapital durch Netzwerke mit anderen wohlhabenden Familien aufbauen </a:t>
            </a:r>
            <a:r>
              <a:rPr lang="de-DE" sz="1800" dirty="0">
                <a:effectLst/>
                <a:latin typeface="Calibri" panose="020F0502020204030204" pitchFamily="34" charset="0"/>
                <a:ea typeface="Calibri" panose="020F0502020204030204" pitchFamily="34" charset="0"/>
              </a:rPr>
              <a:t>und sich damit brüsten auf eine angesehene Privatschule gegangen zu sein (Symbolisches Kapital).</a:t>
            </a:r>
          </a:p>
          <a:p>
            <a:br>
              <a:rPr lang="de-DE" sz="1800" dirty="0">
                <a:effectLst/>
                <a:latin typeface="Calibri" panose="020F0502020204030204" pitchFamily="34" charset="0"/>
                <a:ea typeface="Calibri" panose="020F0502020204030204" pitchFamily="34" charset="0"/>
              </a:rPr>
            </a:br>
            <a:endParaRPr lang="de-DE" dirty="0"/>
          </a:p>
        </p:txBody>
      </p:sp>
      <p:sp>
        <p:nvSpPr>
          <p:cNvPr id="4" name="Foliennummernplatzhalter 3"/>
          <p:cNvSpPr>
            <a:spLocks noGrp="1"/>
          </p:cNvSpPr>
          <p:nvPr>
            <p:ph type="sldNum" idx="26"/>
          </p:nvPr>
        </p:nvSpPr>
        <p:spPr/>
        <p:txBody>
          <a:bodyPr/>
          <a:lstStyle/>
          <a:p>
            <a:pPr indent="0" algn="r">
              <a:buNone/>
            </a:pPr>
            <a:fld id="{8E454811-FD53-4326-9E42-E7850F20E2BA}" type="slidenum">
              <a:rPr lang="de-DE" sz="1400" b="0" strike="noStrike" spc="-1" smtClean="0">
                <a:solidFill>
                  <a:srgbClr val="000000"/>
                </a:solidFill>
                <a:latin typeface="Calibri"/>
              </a:rPr>
              <a:t>7</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387936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noRot="1" noChangeAspect="1"/>
          </p:cNvSpPr>
          <p:nvPr>
            <p:ph type="sldImg"/>
          </p:nvPr>
        </p:nvSpPr>
        <p:spPr>
          <a:xfrm>
            <a:off x="685800" y="1143000"/>
            <a:ext cx="5486400" cy="3086100"/>
          </a:xfrm>
          <a:prstGeom prst="rect">
            <a:avLst/>
          </a:prstGeom>
          <a:ln w="0">
            <a:noFill/>
          </a:ln>
        </p:spPr>
      </p:sp>
      <p:sp>
        <p:nvSpPr>
          <p:cNvPr id="47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r>
              <a:rPr lang="de-DE" sz="2000" b="0" strike="noStrike" spc="-1" dirty="0">
                <a:solidFill>
                  <a:srgbClr val="000000"/>
                </a:solidFill>
                <a:latin typeface="Calibri"/>
                <a:ea typeface="+mn-ea"/>
              </a:rPr>
              <a:t>Die Teilnehmenden können in kleinen Kleingruppen sich über die beiden Fragen austauschen bevor Antworten im Plenum gesammelt werden. </a:t>
            </a:r>
          </a:p>
          <a:p>
            <a:pPr indent="0" defTabSz="914400">
              <a:lnSpc>
                <a:spcPct val="100000"/>
              </a:lnSpc>
              <a:buNone/>
              <a:tabLst>
                <a:tab pos="0" algn="l"/>
              </a:tabLst>
            </a:pPr>
            <a:endParaRPr lang="de-DE" sz="2000" b="0" strike="noStrike" spc="-1" dirty="0">
              <a:solidFill>
                <a:srgbClr val="000000"/>
              </a:solidFill>
              <a:latin typeface="Calibri"/>
              <a:ea typeface="+mn-ea"/>
            </a:endParaRPr>
          </a:p>
          <a:p>
            <a:pPr indent="0" defTabSz="914400">
              <a:lnSpc>
                <a:spcPct val="100000"/>
              </a:lnSpc>
              <a:buNone/>
              <a:tabLst>
                <a:tab pos="0" algn="l"/>
              </a:tabLst>
            </a:pPr>
            <a:r>
              <a:rPr lang="de-DE" sz="1200" b="0" strike="noStrike" spc="-1" dirty="0">
                <a:solidFill>
                  <a:srgbClr val="000000"/>
                </a:solidFill>
                <a:latin typeface="Calibri"/>
                <a:ea typeface="Calibri"/>
              </a:rPr>
              <a:t>Wen trifft Klassismus?</a:t>
            </a:r>
            <a:endParaRPr lang="de-DE" sz="1200" b="0" strike="noStrike" spc="-1" dirty="0">
              <a:solidFill>
                <a:srgbClr val="000000"/>
              </a:solidFill>
              <a:latin typeface="Calibri"/>
            </a:endParaRPr>
          </a:p>
          <a:p>
            <a:pPr indent="0" defTabSz="914400">
              <a:lnSpc>
                <a:spcPct val="100000"/>
              </a:lnSpc>
              <a:buNone/>
              <a:tabLst>
                <a:tab pos="0" algn="l"/>
              </a:tabLst>
            </a:pPr>
            <a:r>
              <a:rPr lang="de-DE" sz="1200" b="0" strike="noStrike" spc="-1" dirty="0">
                <a:solidFill>
                  <a:srgbClr val="000000"/>
                </a:solidFill>
                <a:latin typeface="Calibri"/>
                <a:ea typeface="Calibri"/>
              </a:rPr>
              <a:t>-&gt; Menschen aus der Armuts- oder Arbeiter*innenklasse, z. B. einkommensarme, erwerbslose und wohnungslose Menschen, aber auch Arbeiter*</a:t>
            </a:r>
            <a:r>
              <a:rPr lang="de-DE" sz="1200" b="0" strike="noStrike" spc="-1" dirty="0" err="1">
                <a:solidFill>
                  <a:srgbClr val="000000"/>
                </a:solidFill>
                <a:latin typeface="Calibri"/>
                <a:ea typeface="Calibri"/>
              </a:rPr>
              <a:t>innenkinder</a:t>
            </a:r>
            <a:r>
              <a:rPr lang="de-DE" sz="1200" b="0" strike="noStrike" spc="-1" dirty="0">
                <a:solidFill>
                  <a:srgbClr val="000000"/>
                </a:solidFill>
                <a:latin typeface="Calibri"/>
                <a:ea typeface="Calibri"/>
              </a:rPr>
              <a:t>, verwoben mit anderen </a:t>
            </a:r>
            <a:r>
              <a:rPr lang="de-DE" sz="1200" b="0" strike="noStrike" spc="-1" dirty="0" err="1">
                <a:solidFill>
                  <a:srgbClr val="000000"/>
                </a:solidFill>
                <a:latin typeface="Calibri"/>
                <a:ea typeface="Calibri"/>
              </a:rPr>
              <a:t>Diskriminierungssystmen</a:t>
            </a:r>
            <a:r>
              <a:rPr lang="de-DE" sz="1200" b="0" strike="noStrike" spc="-1" dirty="0">
                <a:solidFill>
                  <a:srgbClr val="000000"/>
                </a:solidFill>
                <a:latin typeface="Calibri"/>
                <a:ea typeface="Calibri"/>
              </a:rPr>
              <a:t>. Im Gespräch soll auch die Vielfältigkeit klassistischer Diskriminierung deutlich werden. Das Bild vieler Menschen der „Arbeiter*innenklasse“ ist geprägt von </a:t>
            </a:r>
            <a:r>
              <a:rPr lang="de-DE" sz="1200" b="0" i="1" strike="noStrike" spc="-1" dirty="0">
                <a:solidFill>
                  <a:srgbClr val="000000"/>
                </a:solidFill>
                <a:latin typeface="Calibri"/>
                <a:ea typeface="Calibri"/>
              </a:rPr>
              <a:t>weißen</a:t>
            </a:r>
            <a:r>
              <a:rPr lang="de-DE" sz="1200" b="0" strike="noStrike" spc="-1" dirty="0">
                <a:solidFill>
                  <a:srgbClr val="000000"/>
                </a:solidFill>
                <a:latin typeface="Calibri"/>
                <a:ea typeface="Calibri"/>
              </a:rPr>
              <a:t> männlichen Industriearbeitern. Menschen, die negativ von Klassismus betroffene sind und die Arbeiter*innenklasse mit der wir uns hier beschäftigen ist aber viel breiter</a:t>
            </a:r>
            <a:endParaRPr lang="de-DE" sz="12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ea typeface="Calibri"/>
              </a:rPr>
              <a:t> </a:t>
            </a: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90000"/>
              </a:lnSpc>
              <a:spcBef>
                <a:spcPts val="1001"/>
              </a:spcBef>
              <a:buNone/>
              <a:tabLst>
                <a:tab pos="0" algn="l"/>
              </a:tabLst>
            </a:pPr>
            <a:r>
              <a:rPr lang="de-DE" sz="2000" b="0" strike="noStrike" spc="-1" dirty="0">
                <a:solidFill>
                  <a:schemeClr val="dk1"/>
                </a:solidFill>
                <a:latin typeface="Calibri"/>
              </a:rPr>
              <a:t>Welche Hürden ergeben sich für Menschen, die negativ von Klassismus betroffen sind?</a:t>
            </a:r>
            <a:endParaRPr lang="en-US" sz="2000" b="0" strike="noStrike" spc="-1" dirty="0">
              <a:solidFill>
                <a:schemeClr val="dk1"/>
              </a:solidFill>
              <a:latin typeface="Calibri"/>
            </a:endParaRPr>
          </a:p>
          <a:p>
            <a:pPr marL="171360" indent="-171360" defTabSz="914400">
              <a:lnSpc>
                <a:spcPct val="100000"/>
              </a:lnSpc>
              <a:buClr>
                <a:srgbClr val="000000"/>
              </a:buClr>
              <a:buFont typeface="Wingdings" charset="2"/>
              <a:buChar char=""/>
              <a:tabLst>
                <a:tab pos="0" algn="l"/>
              </a:tabLst>
            </a:pPr>
            <a:r>
              <a:rPr lang="de-DE" sz="2000" b="0" strike="noStrike" spc="-1" dirty="0">
                <a:solidFill>
                  <a:srgbClr val="000000"/>
                </a:solidFill>
                <a:latin typeface="Calibri"/>
                <a:ea typeface="Calibri"/>
              </a:rPr>
              <a:t>Negative Auswirkungen auf die Lebenserwartung und begrenzt den Zugang zu Wohnraum, Bildungsabschlüssen, Gesundheitsversorgung, Macht, Netzwerken, Teilhabe, Anerkennung und Geld. Mehr dazu im jetzt kommenden Quiz</a:t>
            </a: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r>
              <a:rPr lang="de-DE" sz="2000" b="0" strike="noStrike" spc="-1" dirty="0">
                <a:solidFill>
                  <a:srgbClr val="000000"/>
                </a:solidFill>
                <a:latin typeface="Calibri"/>
                <a:ea typeface="Calibri"/>
              </a:rPr>
              <a:t>Hintergrundinfos: https://missy-magazine.de/blog/2020/01/28/hae-was-heisst-denn-klassismus/</a:t>
            </a: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a:p>
            <a:pPr indent="0" defTabSz="914400">
              <a:lnSpc>
                <a:spcPct val="100000"/>
              </a:lnSpc>
              <a:buNone/>
              <a:tabLst>
                <a:tab pos="0" algn="l"/>
              </a:tabLst>
            </a:pPr>
            <a:endParaRPr lang="de-DE" sz="2000" b="0" strike="noStrike" spc="-1" dirty="0">
              <a:solidFill>
                <a:srgbClr val="000000"/>
              </a:solidFill>
              <a:latin typeface="Calibri"/>
            </a:endParaRPr>
          </a:p>
        </p:txBody>
      </p:sp>
      <p:sp>
        <p:nvSpPr>
          <p:cNvPr id="478" name="PlaceHolder 3"/>
          <p:cNvSpPr>
            <a:spLocks noGrp="1"/>
          </p:cNvSpPr>
          <p:nvPr>
            <p:ph type="sldNum" idx="3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A118751A-DE60-4175-ABF3-4843B01CFD20}" type="slidenum">
              <a:rPr lang="de-DE" sz="1200" b="0" strike="noStrike" spc="-1">
                <a:solidFill>
                  <a:srgbClr val="000000"/>
                </a:solidFill>
                <a:latin typeface="Calibri"/>
              </a:rPr>
              <a:t>8</a:t>
            </a:fld>
            <a:endParaRPr lang="de-DE" sz="1200" b="0" strike="noStrike" spc="-1">
              <a:solidFill>
                <a:srgbClr val="000000"/>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4E70-B1A7-635A-B919-C8EBBAC1020B}"/>
            </a:ext>
          </a:extLst>
        </p:cNvPr>
        <p:cNvGrpSpPr/>
        <p:nvPr/>
      </p:nvGrpSpPr>
      <p:grpSpPr>
        <a:xfrm>
          <a:off x="0" y="0"/>
          <a:ext cx="0" cy="0"/>
          <a:chOff x="0" y="0"/>
          <a:chExt cx="0" cy="0"/>
        </a:xfrm>
      </p:grpSpPr>
      <p:sp>
        <p:nvSpPr>
          <p:cNvPr id="479" name="PlaceHolder 1">
            <a:extLst>
              <a:ext uri="{FF2B5EF4-FFF2-40B4-BE49-F238E27FC236}">
                <a16:creationId xmlns:a16="http://schemas.microsoft.com/office/drawing/2014/main" id="{43B598C0-5C1D-C8CA-5B7C-947F801A957B}"/>
              </a:ext>
            </a:extLst>
          </p:cNvPr>
          <p:cNvSpPr>
            <a:spLocks noGrp="1" noRot="1" noChangeAspect="1"/>
          </p:cNvSpPr>
          <p:nvPr>
            <p:ph type="sldImg"/>
          </p:nvPr>
        </p:nvSpPr>
        <p:spPr>
          <a:xfrm>
            <a:off x="685800" y="1143000"/>
            <a:ext cx="5486400" cy="3086100"/>
          </a:xfrm>
          <a:prstGeom prst="rect">
            <a:avLst/>
          </a:prstGeom>
          <a:ln w="0">
            <a:noFill/>
          </a:ln>
        </p:spPr>
      </p:sp>
      <p:sp>
        <p:nvSpPr>
          <p:cNvPr id="480" name="PlaceHolder 2">
            <a:extLst>
              <a:ext uri="{FF2B5EF4-FFF2-40B4-BE49-F238E27FC236}">
                <a16:creationId xmlns:a16="http://schemas.microsoft.com/office/drawing/2014/main" id="{132E553F-4689-67D6-2CC0-7411280A85FF}"/>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r>
              <a:rPr lang="de-DE" sz="1200" b="1" kern="1200" dirty="0">
                <a:solidFill>
                  <a:schemeClr val="tx1"/>
                </a:solidFill>
                <a:effectLst/>
                <a:latin typeface="+mn-lt"/>
                <a:ea typeface="+mn-ea"/>
                <a:cs typeface="+mn-cs"/>
              </a:rPr>
              <a:t>Samuel Bamford </a:t>
            </a:r>
            <a:r>
              <a:rPr lang="de-DE" sz="1200" kern="1200" dirty="0">
                <a:solidFill>
                  <a:schemeClr val="tx1"/>
                </a:solidFill>
                <a:effectLst/>
                <a:latin typeface="+mn-lt"/>
                <a:ea typeface="+mn-ea"/>
                <a:cs typeface="+mn-cs"/>
              </a:rPr>
              <a:t>(1788-1872): </a:t>
            </a:r>
            <a:r>
              <a:rPr lang="de-DE" sz="1200" b="1" kern="1200" dirty="0">
                <a:solidFill>
                  <a:schemeClr val="tx1"/>
                </a:solidFill>
                <a:effectLst/>
                <a:latin typeface="+mn-lt"/>
                <a:ea typeface="+mn-ea"/>
                <a:cs typeface="+mn-cs"/>
              </a:rPr>
              <a:t>Erste Verwendung des Begriffs Klassismus</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Begriff ‚</a:t>
            </a:r>
            <a:r>
              <a:rPr lang="de-DE" sz="1200" kern="1200" dirty="0" err="1">
                <a:solidFill>
                  <a:schemeClr val="tx1"/>
                </a:solidFill>
                <a:effectLst/>
                <a:latin typeface="+mn-lt"/>
                <a:ea typeface="+mn-ea"/>
                <a:cs typeface="+mn-cs"/>
              </a:rPr>
              <a:t>Classism</a:t>
            </a:r>
            <a:r>
              <a:rPr lang="de-DE" sz="1200" kern="1200" dirty="0">
                <a:solidFill>
                  <a:schemeClr val="tx1"/>
                </a:solidFill>
                <a:effectLst/>
                <a:latin typeface="+mn-lt"/>
                <a:ea typeface="+mn-ea"/>
                <a:cs typeface="+mn-cs"/>
              </a:rPr>
              <a:t>‘ findet sich in dem Buch „</a:t>
            </a:r>
            <a:r>
              <a:rPr lang="de-DE" sz="1200" b="1" kern="1200" dirty="0">
                <a:solidFill>
                  <a:schemeClr val="tx1"/>
                </a:solidFill>
                <a:effectLst/>
                <a:latin typeface="+mn-lt"/>
                <a:ea typeface="+mn-ea"/>
                <a:cs typeface="+mn-cs"/>
              </a:rPr>
              <a:t>Passage in a Life </a:t>
            </a:r>
            <a:r>
              <a:rPr lang="de-DE" sz="1200" b="1" kern="1200" dirty="0" err="1">
                <a:solidFill>
                  <a:schemeClr val="tx1"/>
                </a:solidFill>
                <a:effectLst/>
                <a:latin typeface="+mn-lt"/>
                <a:ea typeface="+mn-ea"/>
                <a:cs typeface="+mn-cs"/>
              </a:rPr>
              <a:t>of</a:t>
            </a:r>
            <a:r>
              <a:rPr lang="de-DE" sz="1200" b="1" kern="1200" dirty="0">
                <a:solidFill>
                  <a:schemeClr val="tx1"/>
                </a:solidFill>
                <a:effectLst/>
                <a:latin typeface="+mn-lt"/>
                <a:ea typeface="+mn-ea"/>
                <a:cs typeface="+mn-cs"/>
              </a:rPr>
              <a:t> a </a:t>
            </a:r>
            <a:r>
              <a:rPr lang="de-DE" sz="1200" b="1" kern="1200" dirty="0" err="1">
                <a:solidFill>
                  <a:schemeClr val="tx1"/>
                </a:solidFill>
                <a:effectLst/>
                <a:latin typeface="+mn-lt"/>
                <a:ea typeface="+mn-ea"/>
                <a:cs typeface="+mn-cs"/>
              </a:rPr>
              <a:t>Radical</a:t>
            </a:r>
            <a:r>
              <a:rPr lang="de-DE" sz="1200" b="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(1839-41) des Funktionärs der Arbeiter*</a:t>
            </a:r>
            <a:r>
              <a:rPr lang="de-DE" sz="1200" kern="1200" dirty="0" err="1">
                <a:solidFill>
                  <a:schemeClr val="tx1"/>
                </a:solidFill>
                <a:effectLst/>
                <a:latin typeface="+mn-lt"/>
                <a:ea typeface="+mn-ea"/>
                <a:cs typeface="+mn-cs"/>
              </a:rPr>
              <a:t>innenbewegung</a:t>
            </a:r>
            <a:r>
              <a:rPr lang="de-DE" sz="1200" kern="1200" dirty="0">
                <a:solidFill>
                  <a:schemeClr val="tx1"/>
                </a:solidFill>
                <a:effectLst/>
                <a:latin typeface="+mn-lt"/>
                <a:ea typeface="+mn-ea"/>
                <a:cs typeface="+mn-cs"/>
              </a:rPr>
              <a:t> von Manchester Samuel Bamford, der Weber und Lagerarbeiter war. Er war mit Anführer des friedlichen Protests 1819 auf dem St Peters Field Platz in Manchester, bei dem durch eine brutale staatliche Niederschlagung, mindestens 15 Arbeiter*innen umgekommen sind. Bamford wurde dafür zu einem Jahr Gefängnis verurteilt.</a:t>
            </a:r>
          </a:p>
          <a:p>
            <a:endParaRPr lang="de-DE" sz="1200" b="0" i="0" strike="noStrike" kern="1200" spc="-1"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Klassismus ist die deutsche Übersetzung des englischen Begriffs </a:t>
            </a:r>
            <a:r>
              <a:rPr lang="de-DE" sz="1200" i="1" kern="1200" dirty="0" err="1">
                <a:solidFill>
                  <a:schemeClr val="tx1"/>
                </a:solidFill>
                <a:effectLst/>
                <a:latin typeface="+mn-lt"/>
                <a:ea typeface="+mn-ea"/>
                <a:cs typeface="+mn-cs"/>
              </a:rPr>
              <a:t>Classism</a:t>
            </a:r>
            <a:r>
              <a:rPr lang="de-DE" sz="1200" kern="1200" dirty="0">
                <a:solidFill>
                  <a:schemeClr val="tx1"/>
                </a:solidFill>
                <a:effectLst/>
                <a:latin typeface="+mn-lt"/>
                <a:ea typeface="+mn-ea"/>
                <a:cs typeface="+mn-cs"/>
              </a:rPr>
              <a:t>. Mit dem Begriff </a:t>
            </a:r>
            <a:r>
              <a:rPr lang="de-DE" sz="1200" i="1" kern="1200" dirty="0" err="1">
                <a:solidFill>
                  <a:schemeClr val="tx1"/>
                </a:solidFill>
                <a:effectLst/>
                <a:latin typeface="+mn-lt"/>
                <a:ea typeface="+mn-ea"/>
                <a:cs typeface="+mn-cs"/>
              </a:rPr>
              <a:t>classism</a:t>
            </a:r>
            <a:r>
              <a:rPr lang="de-DE" sz="1200" kern="1200" dirty="0">
                <a:solidFill>
                  <a:schemeClr val="tx1"/>
                </a:solidFill>
                <a:effectLst/>
                <a:latin typeface="+mn-lt"/>
                <a:ea typeface="+mn-ea"/>
                <a:cs typeface="+mn-cs"/>
              </a:rPr>
              <a:t> wurde spätestens in Großbritannien seit 1839 und in Frankreich Mitte des 19. Jahrhunderts klassenbezogene Ungerechtigkeiten öffentlich-schriftlich benannt, somit scheint der Begriff wesentlich älter zu sein als verwandte Begriffe im Bereich gruppenbezogener Unterdrückung und Diskriminierung wie beispielsweise Rassismus oder Sexismus. Der Begriff „</a:t>
            </a:r>
            <a:r>
              <a:rPr lang="de-DE" sz="1200" kern="1200" dirty="0" err="1">
                <a:solidFill>
                  <a:schemeClr val="tx1"/>
                </a:solidFill>
                <a:effectLst/>
                <a:latin typeface="+mn-lt"/>
                <a:ea typeface="+mn-ea"/>
                <a:cs typeface="+mn-cs"/>
              </a:rPr>
              <a:t>classism</a:t>
            </a:r>
            <a:r>
              <a:rPr lang="de-DE" sz="1200" kern="1200" dirty="0">
                <a:solidFill>
                  <a:schemeClr val="tx1"/>
                </a:solidFill>
                <a:effectLst/>
                <a:latin typeface="+mn-lt"/>
                <a:ea typeface="+mn-ea"/>
                <a:cs typeface="+mn-cs"/>
              </a:rPr>
              <a:t>“ bildet keine nachträgliche Parallelbildung zu den Begriffen „</a:t>
            </a:r>
            <a:r>
              <a:rPr lang="de-DE" sz="1200" kern="1200" dirty="0" err="1">
                <a:solidFill>
                  <a:schemeClr val="tx1"/>
                </a:solidFill>
                <a:effectLst/>
                <a:latin typeface="+mn-lt"/>
                <a:ea typeface="+mn-ea"/>
                <a:cs typeface="+mn-cs"/>
              </a:rPr>
              <a:t>racism</a:t>
            </a:r>
            <a:r>
              <a:rPr lang="de-DE" sz="1200" kern="1200" dirty="0">
                <a:solidFill>
                  <a:schemeClr val="tx1"/>
                </a:solidFill>
                <a:effectLst/>
                <a:latin typeface="+mn-lt"/>
                <a:ea typeface="+mn-ea"/>
                <a:cs typeface="+mn-cs"/>
              </a:rPr>
              <a:t>“ oder „</a:t>
            </a:r>
            <a:r>
              <a:rPr lang="de-DE" sz="1200" kern="1200" dirty="0" err="1">
                <a:solidFill>
                  <a:schemeClr val="tx1"/>
                </a:solidFill>
                <a:effectLst/>
                <a:latin typeface="+mn-lt"/>
                <a:ea typeface="+mn-ea"/>
                <a:cs typeface="+mn-cs"/>
              </a:rPr>
              <a:t>sexism</a:t>
            </a:r>
            <a:r>
              <a:rPr lang="de-DE" sz="1200" kern="1200" dirty="0">
                <a:solidFill>
                  <a:schemeClr val="tx1"/>
                </a:solidFill>
                <a:effectLst/>
                <a:latin typeface="+mn-lt"/>
                <a:ea typeface="+mn-ea"/>
                <a:cs typeface="+mn-cs"/>
              </a:rPr>
              <a:t>“, sondern ging diesen Begriffen zeitlich voraus</a:t>
            </a:r>
            <a:endParaRPr lang="de-DE" sz="2000" b="0" i="0" strike="noStrike" spc="-1" dirty="0">
              <a:solidFill>
                <a:srgbClr val="000000"/>
              </a:solidFill>
              <a:latin typeface="Calibri"/>
            </a:endParaRPr>
          </a:p>
          <a:p>
            <a:pPr marL="216000" indent="0">
              <a:lnSpc>
                <a:spcPct val="100000"/>
              </a:lnSpc>
              <a:buNone/>
            </a:pPr>
            <a:endParaRPr lang="de-DE" sz="2000" b="0" i="1" strike="noStrike" spc="-1" dirty="0">
              <a:solidFill>
                <a:srgbClr val="000000"/>
              </a:solidFill>
              <a:latin typeface="Calibri"/>
            </a:endParaRPr>
          </a:p>
          <a:p>
            <a:pPr marL="216000" indent="0">
              <a:lnSpc>
                <a:spcPct val="100000"/>
              </a:lnSpc>
              <a:buNone/>
            </a:pPr>
            <a:endParaRPr lang="de-DE" sz="2000" b="0" i="1" strike="noStrike" spc="-1" dirty="0">
              <a:solidFill>
                <a:srgbClr val="000000"/>
              </a:solidFill>
              <a:latin typeface="Calibri"/>
            </a:endParaRPr>
          </a:p>
          <a:p>
            <a:pPr marL="216000" indent="0">
              <a:lnSpc>
                <a:spcPct val="100000"/>
              </a:lnSpc>
              <a:buNone/>
            </a:pPr>
            <a:r>
              <a:rPr lang="de-DE" sz="2000" b="0" i="1" strike="noStrike" spc="-1" dirty="0">
                <a:solidFill>
                  <a:srgbClr val="000000"/>
                </a:solidFill>
                <a:latin typeface="Calibri"/>
              </a:rPr>
              <a:t>Hintergrundwissen: https://andreaskemper.org/2021/04/15/classism-ein-begriff-von-vor-1840/</a:t>
            </a:r>
            <a:endParaRPr lang="de-DE" sz="2000" b="0" strike="noStrike" spc="-1" dirty="0">
              <a:solidFill>
                <a:srgbClr val="000000"/>
              </a:solidFill>
              <a:latin typeface="Calibri"/>
            </a:endParaRPr>
          </a:p>
          <a:p>
            <a:pPr marL="216000" indent="0">
              <a:lnSpc>
                <a:spcPct val="100000"/>
              </a:lnSpc>
              <a:buNone/>
            </a:pPr>
            <a:endParaRPr lang="de-DE" sz="2000" b="0" strike="noStrike" spc="-1" dirty="0">
              <a:solidFill>
                <a:srgbClr val="000000"/>
              </a:solidFill>
              <a:latin typeface="Calibri"/>
            </a:endParaRPr>
          </a:p>
        </p:txBody>
      </p:sp>
      <p:sp>
        <p:nvSpPr>
          <p:cNvPr id="481" name="PlaceHolder 3">
            <a:extLst>
              <a:ext uri="{FF2B5EF4-FFF2-40B4-BE49-F238E27FC236}">
                <a16:creationId xmlns:a16="http://schemas.microsoft.com/office/drawing/2014/main" id="{30589996-A02C-1526-3435-ABB5CC335BFF}"/>
              </a:ext>
            </a:extLst>
          </p:cNvPr>
          <p:cNvSpPr>
            <a:spLocks noGrp="1"/>
          </p:cNvSpPr>
          <p:nvPr>
            <p:ph type="sldNum" idx="3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Calibri"/>
              </a:defRPr>
            </a:lvl1pPr>
          </a:lstStyle>
          <a:p>
            <a:pPr indent="0" algn="r">
              <a:lnSpc>
                <a:spcPct val="100000"/>
              </a:lnSpc>
              <a:buNone/>
            </a:pPr>
            <a:fld id="{CF325BAA-991E-4017-A689-646E8C5BA059}" type="slidenum">
              <a:rPr lang="de-DE" sz="1200" b="0" strike="noStrike" spc="-1">
                <a:solidFill>
                  <a:srgbClr val="000000"/>
                </a:solidFill>
                <a:latin typeface="Calibri"/>
              </a:rPr>
              <a:t>10</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4261924953"/>
      </p:ext>
    </p:extLst>
  </p:cSld>
  <p:clrMapOvr>
    <a:masterClrMapping/>
  </p:clrMapOvr>
</p:notes>
</file>

<file path=ppt/slideLayouts/_rels/slideLayout1.xml.rels><?xml version="1.0" encoding="UTF-8" standalone="yes"?>
<Relationships xmlns="http://schemas.openxmlformats.org/package/2006/relationships"><Relationship Id="rId26" Type="http://schemas.openxmlformats.org/officeDocument/2006/relationships/customXml" Target="../ink/ink37.xml"/><Relationship Id="rId51" Type="http://schemas.openxmlformats.org/officeDocument/2006/relationships/image" Target="../media/image7.png"/><Relationship Id="rId3" Type="http://schemas.openxmlformats.org/officeDocument/2006/relationships/image" Target="../media/image3.png"/><Relationship Id="rId34" Type="http://schemas.openxmlformats.org/officeDocument/2006/relationships/customXml" Target="../ink/ink41.xml"/><Relationship Id="rId42" Type="http://schemas.openxmlformats.org/officeDocument/2006/relationships/customXml" Target="../ink/ink44.xml"/><Relationship Id="rId47" Type="http://schemas.openxmlformats.org/officeDocument/2006/relationships/image" Target="../media/image18.png"/><Relationship Id="rId50" Type="http://schemas.openxmlformats.org/officeDocument/2006/relationships/customXml" Target="../ink/ink48.xml"/><Relationship Id="rId25" Type="http://schemas.openxmlformats.org/officeDocument/2006/relationships/image" Target="../media/image70.png"/><Relationship Id="rId33" Type="http://schemas.openxmlformats.org/officeDocument/2006/relationships/image" Target="../media/image11.png"/><Relationship Id="rId38" Type="http://schemas.openxmlformats.org/officeDocument/2006/relationships/customXml" Target="../ink/ink43.xml"/><Relationship Id="rId46" Type="http://schemas.openxmlformats.org/officeDocument/2006/relationships/customXml" Target="../ink/ink46.xml"/><Relationship Id="rId2" Type="http://schemas.openxmlformats.org/officeDocument/2006/relationships/customXml" Target="../ink/ink34.xml"/><Relationship Id="rId29" Type="http://schemas.openxmlformats.org/officeDocument/2006/relationships/image" Target="../media/image9.png"/><Relationship Id="rId41"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customXml" Target="../ink/ink36.xml"/><Relationship Id="rId32" Type="http://schemas.openxmlformats.org/officeDocument/2006/relationships/customXml" Target="../ink/ink40.xml"/><Relationship Id="rId37" Type="http://schemas.openxmlformats.org/officeDocument/2006/relationships/image" Target="../media/image5.png"/><Relationship Id="rId45" Type="http://schemas.openxmlformats.org/officeDocument/2006/relationships/image" Target="../media/image17.png"/><Relationship Id="rId5" Type="http://schemas.openxmlformats.org/officeDocument/2006/relationships/image" Target="../media/image4.png"/><Relationship Id="rId28" Type="http://schemas.openxmlformats.org/officeDocument/2006/relationships/customXml" Target="../ink/ink38.xml"/><Relationship Id="rId36" Type="http://schemas.openxmlformats.org/officeDocument/2006/relationships/customXml" Target="../ink/ink42.xml"/><Relationship Id="rId49" Type="http://schemas.openxmlformats.org/officeDocument/2006/relationships/image" Target="../media/image6.png"/><Relationship Id="rId31" Type="http://schemas.openxmlformats.org/officeDocument/2006/relationships/image" Target="../media/image10.png"/><Relationship Id="rId44" Type="http://schemas.openxmlformats.org/officeDocument/2006/relationships/customXml" Target="../ink/ink45.xml"/><Relationship Id="rId4" Type="http://schemas.openxmlformats.org/officeDocument/2006/relationships/customXml" Target="../ink/ink35.xml"/><Relationship Id="rId27" Type="http://schemas.openxmlformats.org/officeDocument/2006/relationships/image" Target="../media/image8.png"/><Relationship Id="rId30" Type="http://schemas.openxmlformats.org/officeDocument/2006/relationships/customXml" Target="../ink/ink39.xml"/><Relationship Id="rId35" Type="http://schemas.openxmlformats.org/officeDocument/2006/relationships/image" Target="../media/image12.png"/><Relationship Id="rId43" Type="http://schemas.openxmlformats.org/officeDocument/2006/relationships/image" Target="../media/image16.png"/><Relationship Id="rId48" Type="http://schemas.openxmlformats.org/officeDocument/2006/relationships/customXml" Target="../ink/ink4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22"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de-DE" sz="3200" b="0" strike="noStrike" spc="-1" dirty="0">
              <a:solidFill>
                <a:srgbClr val="000000"/>
              </a:solidFill>
              <a:latin typeface="Calibri"/>
            </a:endParaRPr>
          </a:p>
        </p:txBody>
      </p:sp>
      <p:sp>
        <p:nvSpPr>
          <p:cNvPr id="4" name="PlaceHolder 3"/>
          <p:cNvSpPr>
            <a:spLocks noGrp="1"/>
          </p:cNvSpPr>
          <p:nvPr>
            <p:ph type="sldNum" idx="2"/>
          </p:nvPr>
        </p:nvSpPr>
        <p:spPr/>
        <p:txBody>
          <a:bodyPr/>
          <a:lstStyle/>
          <a:p>
            <a:fld id="{614731AA-25A8-4038-BE8A-7D836AA1BC39}" type="slidenum">
              <a:t>‹Nr.›</a:t>
            </a:fld>
            <a:endParaRPr/>
          </a:p>
        </p:txBody>
      </p:sp>
      <p:sp>
        <p:nvSpPr>
          <p:cNvPr id="5" name="PlaceHolder 4"/>
          <p:cNvSpPr>
            <a:spLocks noGrp="1"/>
          </p:cNvSpPr>
          <p:nvPr>
            <p:ph type="dt" idx="1"/>
          </p:nvPr>
        </p:nvSpPr>
        <p:spPr/>
        <p:txBody>
          <a:bodyPr/>
          <a:lstStyle/>
          <a:p>
            <a:endParaRP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3E6BE18A-7507-3FF0-B2CA-7DF8E7610CC7}"/>
                  </a:ext>
                </a:extLst>
              </p14:cNvPr>
              <p14:cNvContentPartPr/>
              <p14:nvPr userDrawn="1"/>
            </p14:nvContentPartPr>
            <p14:xfrm>
              <a:off x="648487" y="6183076"/>
              <a:ext cx="46440" cy="86040"/>
            </p14:xfrm>
          </p:contentPart>
        </mc:Choice>
        <mc:Fallback xmlns="">
          <p:pic>
            <p:nvPicPr>
              <p:cNvPr id="2" name="Freihand 1">
                <a:extLst>
                  <a:ext uri="{FF2B5EF4-FFF2-40B4-BE49-F238E27FC236}">
                    <a16:creationId xmlns:a16="http://schemas.microsoft.com/office/drawing/2014/main" id="{3E6BE18A-7507-3FF0-B2CA-7DF8E7610CC7}"/>
                  </a:ext>
                </a:extLst>
              </p:cNvPr>
              <p:cNvPicPr/>
              <p:nvPr/>
            </p:nvPicPr>
            <p:blipFill>
              <a:blip r:embed="rId3"/>
              <a:stretch>
                <a:fillRect/>
              </a:stretch>
            </p:blipFill>
            <p:spPr>
              <a:xfrm>
                <a:off x="585487" y="6120076"/>
                <a:ext cx="17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54AF0EA-77AA-A400-D40F-742A75C409E9}"/>
                  </a:ext>
                </a:extLst>
              </p14:cNvPr>
              <p14:cNvContentPartPr/>
              <p14:nvPr userDrawn="1"/>
            </p14:nvContentPartPr>
            <p14:xfrm>
              <a:off x="8424127" y="6195316"/>
              <a:ext cx="40680" cy="59760"/>
            </p14:xfrm>
          </p:contentPart>
        </mc:Choice>
        <mc:Fallback xmlns="">
          <p:pic>
            <p:nvPicPr>
              <p:cNvPr id="3" name="Freihand 2">
                <a:extLst>
                  <a:ext uri="{FF2B5EF4-FFF2-40B4-BE49-F238E27FC236}">
                    <a16:creationId xmlns:a16="http://schemas.microsoft.com/office/drawing/2014/main" id="{754AF0EA-77AA-A400-D40F-742A75C409E9}"/>
                  </a:ext>
                </a:extLst>
              </p:cNvPr>
              <p:cNvPicPr/>
              <p:nvPr/>
            </p:nvPicPr>
            <p:blipFill>
              <a:blip r:embed="rId5"/>
              <a:stretch>
                <a:fillRect/>
              </a:stretch>
            </p:blipFill>
            <p:spPr>
              <a:xfrm>
                <a:off x="8361680" y="6132316"/>
                <a:ext cx="165218" cy="185400"/>
              </a:xfrm>
              <a:prstGeom prst="rect">
                <a:avLst/>
              </a:prstGeom>
            </p:spPr>
          </p:pic>
        </mc:Fallback>
      </mc:AlternateContent>
      <p:grpSp>
        <p:nvGrpSpPr>
          <p:cNvPr id="6" name="Gruppieren 5">
            <a:extLst>
              <a:ext uri="{FF2B5EF4-FFF2-40B4-BE49-F238E27FC236}">
                <a16:creationId xmlns:a16="http://schemas.microsoft.com/office/drawing/2014/main" id="{DD865B65-6096-E113-75A8-10ED89C244F2}"/>
              </a:ext>
            </a:extLst>
          </p:cNvPr>
          <p:cNvGrpSpPr/>
          <p:nvPr userDrawn="1"/>
        </p:nvGrpSpPr>
        <p:grpSpPr>
          <a:xfrm>
            <a:off x="3505087" y="6196756"/>
            <a:ext cx="607320" cy="259200"/>
            <a:chOff x="3505087" y="6196756"/>
            <a:chExt cx="607320" cy="25920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788E77B0-750B-52DB-D46A-D5E89C8A9918}"/>
                    </a:ext>
                  </a:extLst>
                </p14:cNvPr>
                <p14:cNvContentPartPr/>
                <p14:nvPr userDrawn="1"/>
              </p14:nvContentPartPr>
              <p14:xfrm>
                <a:off x="3761767" y="6349756"/>
                <a:ext cx="1440" cy="1800"/>
              </p14:xfrm>
            </p:contentPart>
          </mc:Choice>
          <mc:Fallback xmlns="">
            <p:pic>
              <p:nvPicPr>
                <p:cNvPr id="17" name="Freihand 16">
                  <a:extLst>
                    <a:ext uri="{FF2B5EF4-FFF2-40B4-BE49-F238E27FC236}">
                      <a16:creationId xmlns:a16="http://schemas.microsoft.com/office/drawing/2014/main" id="{F6672EFC-0D0E-13A3-9420-4BE4F763368C}"/>
                    </a:ext>
                  </a:extLst>
                </p:cNvPr>
                <p:cNvPicPr/>
                <p:nvPr/>
              </p:nvPicPr>
              <p:blipFill>
                <a:blip r:embed="rId25"/>
                <a:stretch>
                  <a:fillRect/>
                </a:stretch>
              </p:blipFill>
              <p:spPr>
                <a:xfrm>
                  <a:off x="3698767" y="6287116"/>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Freihand 7">
                  <a:extLst>
                    <a:ext uri="{FF2B5EF4-FFF2-40B4-BE49-F238E27FC236}">
                      <a16:creationId xmlns:a16="http://schemas.microsoft.com/office/drawing/2014/main" id="{075E587A-09BA-AAB1-467F-848C5C8DB434}"/>
                    </a:ext>
                  </a:extLst>
                </p14:cNvPr>
                <p14:cNvContentPartPr/>
                <p14:nvPr userDrawn="1"/>
              </p14:nvContentPartPr>
              <p14:xfrm>
                <a:off x="3785887" y="6196756"/>
                <a:ext cx="29160" cy="125640"/>
              </p14:xfrm>
            </p:contentPart>
          </mc:Choice>
          <mc:Fallback xmlns="">
            <p:pic>
              <p:nvPicPr>
                <p:cNvPr id="18" name="Freihand 17">
                  <a:extLst>
                    <a:ext uri="{FF2B5EF4-FFF2-40B4-BE49-F238E27FC236}">
                      <a16:creationId xmlns:a16="http://schemas.microsoft.com/office/drawing/2014/main" id="{0FB94664-75F5-0DB1-48CB-468229D7A460}"/>
                    </a:ext>
                  </a:extLst>
                </p:cNvPr>
                <p:cNvPicPr/>
                <p:nvPr/>
              </p:nvPicPr>
              <p:blipFill>
                <a:blip r:embed="rId27"/>
                <a:stretch>
                  <a:fillRect/>
                </a:stretch>
              </p:blipFill>
              <p:spPr>
                <a:xfrm>
                  <a:off x="3723247" y="6134116"/>
                  <a:ext cx="15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Freihand 8">
                  <a:extLst>
                    <a:ext uri="{FF2B5EF4-FFF2-40B4-BE49-F238E27FC236}">
                      <a16:creationId xmlns:a16="http://schemas.microsoft.com/office/drawing/2014/main" id="{FBB6522D-DD24-9F35-0D9F-288AF6087F93}"/>
                    </a:ext>
                  </a:extLst>
                </p14:cNvPr>
                <p14:cNvContentPartPr/>
                <p14:nvPr userDrawn="1"/>
              </p14:nvContentPartPr>
              <p14:xfrm>
                <a:off x="3505087" y="6300076"/>
                <a:ext cx="607320" cy="155880"/>
              </p14:xfrm>
            </p:contentPart>
          </mc:Choice>
          <mc:Fallback xmlns="">
            <p:pic>
              <p:nvPicPr>
                <p:cNvPr id="25" name="Freihand 24">
                  <a:extLst>
                    <a:ext uri="{FF2B5EF4-FFF2-40B4-BE49-F238E27FC236}">
                      <a16:creationId xmlns:a16="http://schemas.microsoft.com/office/drawing/2014/main" id="{B929BEFB-711C-CC3E-083A-F002F04F11B4}"/>
                    </a:ext>
                  </a:extLst>
                </p:cNvPr>
                <p:cNvPicPr/>
                <p:nvPr/>
              </p:nvPicPr>
              <p:blipFill>
                <a:blip r:embed="rId29"/>
                <a:stretch>
                  <a:fillRect/>
                </a:stretch>
              </p:blipFill>
              <p:spPr>
                <a:xfrm>
                  <a:off x="3442447" y="6237076"/>
                  <a:ext cx="732960" cy="281520"/>
                </a:xfrm>
                <a:prstGeom prst="rect">
                  <a:avLst/>
                </a:prstGeom>
              </p:spPr>
            </p:pic>
          </mc:Fallback>
        </mc:AlternateContent>
      </p:grpSp>
      <p:grpSp>
        <p:nvGrpSpPr>
          <p:cNvPr id="10" name="Gruppieren 9">
            <a:extLst>
              <a:ext uri="{FF2B5EF4-FFF2-40B4-BE49-F238E27FC236}">
                <a16:creationId xmlns:a16="http://schemas.microsoft.com/office/drawing/2014/main" id="{8AC9A150-08CB-2D39-FD78-5F583E4DE8F8}"/>
              </a:ext>
            </a:extLst>
          </p:cNvPr>
          <p:cNvGrpSpPr/>
          <p:nvPr userDrawn="1"/>
        </p:nvGrpSpPr>
        <p:grpSpPr>
          <a:xfrm>
            <a:off x="2148247" y="6234916"/>
            <a:ext cx="74520" cy="65880"/>
            <a:chOff x="2148247" y="6234916"/>
            <a:chExt cx="74520" cy="65880"/>
          </a:xfrm>
        </p:grpSpPr>
        <mc:AlternateContent xmlns:mc="http://schemas.openxmlformats.org/markup-compatibility/2006" xmlns:p14="http://schemas.microsoft.com/office/powerpoint/2010/main">
          <mc:Choice Requires="p14">
            <p:contentPart p14:bwMode="auto" r:id="rId30">
              <p14:nvContentPartPr>
                <p14:cNvPr id="11" name="Freihand 10">
                  <a:extLst>
                    <a:ext uri="{FF2B5EF4-FFF2-40B4-BE49-F238E27FC236}">
                      <a16:creationId xmlns:a16="http://schemas.microsoft.com/office/drawing/2014/main" id="{8B1A238F-BA57-CDD8-B5BD-4C1322771914}"/>
                    </a:ext>
                  </a:extLst>
                </p14:cNvPr>
                <p14:cNvContentPartPr/>
                <p14:nvPr userDrawn="1"/>
              </p14:nvContentPartPr>
              <p14:xfrm>
                <a:off x="2170567" y="6238876"/>
                <a:ext cx="25560" cy="61920"/>
              </p14:xfrm>
            </p:contentPart>
          </mc:Choice>
          <mc:Fallback xmlns="">
            <p:pic>
              <p:nvPicPr>
                <p:cNvPr id="31" name="Freihand 30">
                  <a:extLst>
                    <a:ext uri="{FF2B5EF4-FFF2-40B4-BE49-F238E27FC236}">
                      <a16:creationId xmlns:a16="http://schemas.microsoft.com/office/drawing/2014/main" id="{BAF60D5C-6F9C-9E5C-3E89-0676FFB2AA5B}"/>
                    </a:ext>
                  </a:extLst>
                </p:cNvPr>
                <p:cNvPicPr/>
                <p:nvPr/>
              </p:nvPicPr>
              <p:blipFill>
                <a:blip r:embed="rId31"/>
                <a:stretch>
                  <a:fillRect/>
                </a:stretch>
              </p:blipFill>
              <p:spPr>
                <a:xfrm>
                  <a:off x="2107567" y="6176236"/>
                  <a:ext cx="151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Freihand 11">
                  <a:extLst>
                    <a:ext uri="{FF2B5EF4-FFF2-40B4-BE49-F238E27FC236}">
                      <a16:creationId xmlns:a16="http://schemas.microsoft.com/office/drawing/2014/main" id="{96DDD9AD-EACD-34E0-333E-D45B6D62F185}"/>
                    </a:ext>
                  </a:extLst>
                </p14:cNvPr>
                <p14:cNvContentPartPr/>
                <p14:nvPr userDrawn="1"/>
              </p14:nvContentPartPr>
              <p14:xfrm>
                <a:off x="2148247" y="6246076"/>
                <a:ext cx="50400" cy="47520"/>
              </p14:xfrm>
            </p:contentPart>
          </mc:Choice>
          <mc:Fallback xmlns="">
            <p:pic>
              <p:nvPicPr>
                <p:cNvPr id="32" name="Freihand 31">
                  <a:extLst>
                    <a:ext uri="{FF2B5EF4-FFF2-40B4-BE49-F238E27FC236}">
                      <a16:creationId xmlns:a16="http://schemas.microsoft.com/office/drawing/2014/main" id="{6B8259E6-A6D5-926D-24BA-7F17C7586177}"/>
                    </a:ext>
                  </a:extLst>
                </p:cNvPr>
                <p:cNvPicPr/>
                <p:nvPr/>
              </p:nvPicPr>
              <p:blipFill>
                <a:blip r:embed="rId33"/>
                <a:stretch>
                  <a:fillRect/>
                </a:stretch>
              </p:blipFill>
              <p:spPr>
                <a:xfrm>
                  <a:off x="2085607" y="6183436"/>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 name="Freihand 12">
                  <a:extLst>
                    <a:ext uri="{FF2B5EF4-FFF2-40B4-BE49-F238E27FC236}">
                      <a16:creationId xmlns:a16="http://schemas.microsoft.com/office/drawing/2014/main" id="{69DCCC44-CCA9-F888-D405-6D4A8E26A8F8}"/>
                    </a:ext>
                  </a:extLst>
                </p14:cNvPr>
                <p14:cNvContentPartPr/>
                <p14:nvPr userDrawn="1"/>
              </p14:nvContentPartPr>
              <p14:xfrm>
                <a:off x="2204407" y="6234916"/>
                <a:ext cx="18360" cy="45720"/>
              </p14:xfrm>
            </p:contentPart>
          </mc:Choice>
          <mc:Fallback xmlns="">
            <p:pic>
              <p:nvPicPr>
                <p:cNvPr id="33" name="Freihand 32">
                  <a:extLst>
                    <a:ext uri="{FF2B5EF4-FFF2-40B4-BE49-F238E27FC236}">
                      <a16:creationId xmlns:a16="http://schemas.microsoft.com/office/drawing/2014/main" id="{87D49128-ADB5-0FD2-28DA-356A6D8DBAF7}"/>
                    </a:ext>
                  </a:extLst>
                </p:cNvPr>
                <p:cNvPicPr/>
                <p:nvPr/>
              </p:nvPicPr>
              <p:blipFill>
                <a:blip r:embed="rId35"/>
                <a:stretch>
                  <a:fillRect/>
                </a:stretch>
              </p:blipFill>
              <p:spPr>
                <a:xfrm>
                  <a:off x="2141407" y="6171916"/>
                  <a:ext cx="14400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E9A065CB-487A-DA7A-3685-1510C433F53B}"/>
                  </a:ext>
                </a:extLst>
              </p14:cNvPr>
              <p14:cNvContentPartPr/>
              <p14:nvPr userDrawn="1"/>
            </p14:nvContentPartPr>
            <p14:xfrm>
              <a:off x="5419567" y="6265876"/>
              <a:ext cx="20880" cy="34560"/>
            </p14:xfrm>
          </p:contentPart>
        </mc:Choice>
        <mc:Fallback xmlns="">
          <p:pic>
            <p:nvPicPr>
              <p:cNvPr id="14" name="Freihand 13">
                <a:extLst>
                  <a:ext uri="{FF2B5EF4-FFF2-40B4-BE49-F238E27FC236}">
                    <a16:creationId xmlns:a16="http://schemas.microsoft.com/office/drawing/2014/main" id="{E9A065CB-487A-DA7A-3685-1510C433F53B}"/>
                  </a:ext>
                </a:extLst>
              </p:cNvPr>
              <p:cNvPicPr/>
              <p:nvPr/>
            </p:nvPicPr>
            <p:blipFill>
              <a:blip r:embed="rId37"/>
              <a:stretch>
                <a:fillRect/>
              </a:stretch>
            </p:blipFill>
            <p:spPr>
              <a:xfrm>
                <a:off x="5356567" y="6202876"/>
                <a:ext cx="146520" cy="160200"/>
              </a:xfrm>
              <a:prstGeom prst="rect">
                <a:avLst/>
              </a:prstGeom>
            </p:spPr>
          </p:pic>
        </mc:Fallback>
      </mc:AlternateContent>
      <p:grpSp>
        <p:nvGrpSpPr>
          <p:cNvPr id="15" name="Gruppieren 14">
            <a:extLst>
              <a:ext uri="{FF2B5EF4-FFF2-40B4-BE49-F238E27FC236}">
                <a16:creationId xmlns:a16="http://schemas.microsoft.com/office/drawing/2014/main" id="{4BB50497-4EB5-5D6F-A7E7-82D098A803AB}"/>
              </a:ext>
            </a:extLst>
          </p:cNvPr>
          <p:cNvGrpSpPr/>
          <p:nvPr userDrawn="1"/>
        </p:nvGrpSpPr>
        <p:grpSpPr>
          <a:xfrm>
            <a:off x="7002724" y="6175156"/>
            <a:ext cx="35640" cy="137880"/>
            <a:chOff x="7002724" y="6175156"/>
            <a:chExt cx="35640" cy="137880"/>
          </a:xfrm>
        </p:grpSpPr>
        <mc:AlternateContent xmlns:mc="http://schemas.openxmlformats.org/markup-compatibility/2006" xmlns:p14="http://schemas.microsoft.com/office/powerpoint/2010/main">
          <mc:Choice Requires="p14">
            <p:contentPart p14:bwMode="auto" r:id="rId38">
              <p14:nvContentPartPr>
                <p14:cNvPr id="16" name="Freihand 15">
                  <a:extLst>
                    <a:ext uri="{FF2B5EF4-FFF2-40B4-BE49-F238E27FC236}">
                      <a16:creationId xmlns:a16="http://schemas.microsoft.com/office/drawing/2014/main" id="{FB429659-505D-8059-336A-CEC7120B9C71}"/>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93F086D5-22AB-8964-2A41-41B3EA9CD34B}"/>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D5B17390-AFC8-0533-934A-0BF4C32ED3B6}"/>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8B885FF8-01D6-8A83-0C8E-FB664EB26C51}"/>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20" name="Freihand 19">
                <a:extLst>
                  <a:ext uri="{FF2B5EF4-FFF2-40B4-BE49-F238E27FC236}">
                    <a16:creationId xmlns:a16="http://schemas.microsoft.com/office/drawing/2014/main" id="{AE1182FB-1203-6475-001E-B128300C072D}"/>
                  </a:ext>
                </a:extLst>
              </p14:cNvPr>
              <p14:cNvContentPartPr/>
              <p14:nvPr userDrawn="1"/>
            </p14:nvContentPartPr>
            <p14:xfrm>
              <a:off x="9657364" y="6231316"/>
              <a:ext cx="48960" cy="85680"/>
            </p14:xfrm>
          </p:contentPart>
        </mc:Choice>
        <mc:Fallback xmlns="">
          <p:pic>
            <p:nvPicPr>
              <p:cNvPr id="20" name="Freihand 19">
                <a:extLst>
                  <a:ext uri="{FF2B5EF4-FFF2-40B4-BE49-F238E27FC236}">
                    <a16:creationId xmlns:a16="http://schemas.microsoft.com/office/drawing/2014/main" id="{AE1182FB-1203-6475-001E-B128300C072D}"/>
                  </a:ext>
                </a:extLst>
              </p:cNvPr>
              <p:cNvPicPr/>
              <p:nvPr/>
            </p:nvPicPr>
            <p:blipFill>
              <a:blip r:embed="rId49"/>
              <a:stretch>
                <a:fillRect/>
              </a:stretch>
            </p:blipFill>
            <p:spPr>
              <a:xfrm>
                <a:off x="9594364" y="6168316"/>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58E9157E-FCF6-79CC-398D-8F3335ABDFF7}"/>
                  </a:ext>
                </a:extLst>
              </p14:cNvPr>
              <p14:cNvContentPartPr/>
              <p14:nvPr userDrawn="1"/>
            </p14:nvContentPartPr>
            <p14:xfrm>
              <a:off x="11207034" y="6196803"/>
              <a:ext cx="39240" cy="153000"/>
            </p14:xfrm>
          </p:contentPart>
        </mc:Choice>
        <mc:Fallback xmlns="">
          <p:pic>
            <p:nvPicPr>
              <p:cNvPr id="23" name="Freihand 22">
                <a:extLst>
                  <a:ext uri="{FF2B5EF4-FFF2-40B4-BE49-F238E27FC236}">
                    <a16:creationId xmlns:a16="http://schemas.microsoft.com/office/drawing/2014/main" id="{58E9157E-FCF6-79CC-398D-8F3335ABDFF7}"/>
                  </a:ext>
                </a:extLst>
              </p:cNvPr>
              <p:cNvPicPr/>
              <p:nvPr/>
            </p:nvPicPr>
            <p:blipFill>
              <a:blip r:embed="rId51"/>
              <a:stretch>
                <a:fillRect/>
              </a:stretch>
            </p:blipFill>
            <p:spPr>
              <a:xfrm>
                <a:off x="11144034" y="6133803"/>
                <a:ext cx="164880" cy="278640"/>
              </a:xfrm>
              <a:prstGeom prst="rect">
                <a:avLst/>
              </a:prstGeom>
            </p:spPr>
          </p:pic>
        </mc:Fallback>
      </mc:AlternateContent>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FD948-F86A-FA1B-B3DB-2436FF7998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6238D8-21BC-BFE9-1809-0993F84A1AC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95AA61-4EBC-8801-5BE1-C7F46B804E4F}"/>
              </a:ext>
            </a:extLst>
          </p:cNvPr>
          <p:cNvSpPr>
            <a:spLocks noGrp="1"/>
          </p:cNvSpPr>
          <p:nvPr>
            <p:ph type="dt" sz="half" idx="10"/>
          </p:nvPr>
        </p:nvSpPr>
        <p:spPr/>
        <p:txBody>
          <a:bodyPr/>
          <a:lstStyle/>
          <a:p>
            <a:fld id="{42598415-590C-4117-AFA5-1EF084345657}" type="datetime1">
              <a:rPr lang="de-DE" smtClean="0"/>
              <a:t>22.10.2025</a:t>
            </a:fld>
            <a:endParaRPr lang="de-DE"/>
          </a:p>
        </p:txBody>
      </p:sp>
      <p:sp>
        <p:nvSpPr>
          <p:cNvPr id="6" name="Foliennummernplatzhalter 5">
            <a:extLst>
              <a:ext uri="{FF2B5EF4-FFF2-40B4-BE49-F238E27FC236}">
                <a16:creationId xmlns:a16="http://schemas.microsoft.com/office/drawing/2014/main" id="{E17C53C4-734F-797D-3D8B-3933458FF759}"/>
              </a:ext>
            </a:extLst>
          </p:cNvPr>
          <p:cNvSpPr>
            <a:spLocks noGrp="1"/>
          </p:cNvSpPr>
          <p:nvPr>
            <p:ph type="sldNum" sz="quarter" idx="12"/>
          </p:nvPr>
        </p:nvSpPr>
        <p:spPr/>
        <p:txBody>
          <a:bodyPr/>
          <a:lstStyle/>
          <a:p>
            <a:fld id="{66013C10-EA8C-4DDE-8530-DD552C0C2A36}" type="slidenum">
              <a:rPr lang="de-DE" smtClean="0"/>
              <a:t>‹Nr.›</a:t>
            </a:fld>
            <a:endParaRPr lang="de-DE"/>
          </a:p>
        </p:txBody>
      </p:sp>
    </p:spTree>
    <p:extLst>
      <p:ext uri="{BB962C8B-B14F-4D97-AF65-F5344CB8AC3E}">
        <p14:creationId xmlns:p14="http://schemas.microsoft.com/office/powerpoint/2010/main" val="250358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87"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4" name="PlaceHolder 3"/>
          <p:cNvSpPr>
            <a:spLocks noGrp="1"/>
          </p:cNvSpPr>
          <p:nvPr>
            <p:ph type="sldNum" idx="8"/>
          </p:nvPr>
        </p:nvSpPr>
        <p:spPr/>
        <p:txBody>
          <a:bodyPr/>
          <a:lstStyle/>
          <a:p>
            <a:fld id="{879BFC4D-8F3B-4FBE-852C-10805F80392B}" type="slidenum">
              <a:t>‹Nr.›</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FD948-F86A-FA1B-B3DB-2436FF7998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6238D8-21BC-BFE9-1809-0993F84A1AC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95AA61-4EBC-8801-5BE1-C7F46B804E4F}"/>
              </a:ext>
            </a:extLst>
          </p:cNvPr>
          <p:cNvSpPr>
            <a:spLocks noGrp="1"/>
          </p:cNvSpPr>
          <p:nvPr>
            <p:ph type="dt" sz="half" idx="10"/>
          </p:nvPr>
        </p:nvSpPr>
        <p:spPr/>
        <p:txBody>
          <a:bodyPr/>
          <a:lstStyle/>
          <a:p>
            <a:fld id="{42598415-590C-4117-AFA5-1EF084345657}" type="datetime1">
              <a:rPr lang="de-DE" smtClean="0"/>
              <a:t>22.10.2025</a:t>
            </a:fld>
            <a:endParaRPr lang="de-DE"/>
          </a:p>
        </p:txBody>
      </p:sp>
      <p:sp>
        <p:nvSpPr>
          <p:cNvPr id="6" name="Foliennummernplatzhalter 5">
            <a:extLst>
              <a:ext uri="{FF2B5EF4-FFF2-40B4-BE49-F238E27FC236}">
                <a16:creationId xmlns:a16="http://schemas.microsoft.com/office/drawing/2014/main" id="{E17C53C4-734F-797D-3D8B-3933458FF759}"/>
              </a:ext>
            </a:extLst>
          </p:cNvPr>
          <p:cNvSpPr>
            <a:spLocks noGrp="1"/>
          </p:cNvSpPr>
          <p:nvPr>
            <p:ph type="sldNum" sz="quarter" idx="12"/>
          </p:nvPr>
        </p:nvSpPr>
        <p:spPr/>
        <p:txBody>
          <a:bodyPr/>
          <a:lstStyle/>
          <a:p>
            <a:fld id="{66013C10-EA8C-4DDE-8530-DD552C0C2A36}" type="slidenum">
              <a:rPr lang="de-DE" smtClean="0"/>
              <a:t>‹Nr.›</a:t>
            </a:fld>
            <a:endParaRPr lang="de-DE"/>
          </a:p>
        </p:txBody>
      </p:sp>
    </p:spTree>
    <p:extLst>
      <p:ext uri="{BB962C8B-B14F-4D97-AF65-F5344CB8AC3E}">
        <p14:creationId xmlns:p14="http://schemas.microsoft.com/office/powerpoint/2010/main" val="314252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bschnitts-&#10;überschrift">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lstStyle/>
          <a:p>
            <a:fld id="{E774F65A-12FB-4D73-902F-F6565D9D86D5}" type="slidenum">
              <a:t>‹Nr.›</a:t>
            </a:fld>
            <a:endParaRPr/>
          </a:p>
        </p:txBody>
      </p:sp>
      <p:sp>
        <p:nvSpPr>
          <p:cNvPr id="3" name="PlaceHolder 2"/>
          <p:cNvSpPr>
            <a:spLocks noGrp="1"/>
          </p:cNvSpPr>
          <p:nvPr>
            <p:ph type="dt" idx="9"/>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7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 name="PlaceHolder 2"/>
          <p:cNvSpPr>
            <a:spLocks noGrp="1"/>
          </p:cNvSpPr>
          <p:nvPr>
            <p:ph type="sldNum" idx="16"/>
          </p:nvPr>
        </p:nvSpPr>
        <p:spPr/>
        <p:txBody>
          <a:bodyPr/>
          <a:lstStyle/>
          <a:p>
            <a:fld id="{D6C5CF14-052B-4EFC-995A-D612EE5FB9A8}" type="slidenum">
              <a:t>‹Nr.›</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PlaceHolder 1"/>
          <p:cNvSpPr>
            <a:spLocks noGrp="1"/>
          </p:cNvSpPr>
          <p:nvPr>
            <p:ph type="sldNum" idx="18"/>
          </p:nvPr>
        </p:nvSpPr>
        <p:spPr/>
        <p:txBody>
          <a:bodyPr/>
          <a:lstStyle/>
          <a:p>
            <a:fld id="{73600A14-733C-49F8-91B2-D523BCDCF4BB}" type="slidenum">
              <a:t>‹Nr.›</a:t>
            </a:fld>
            <a:endParaRPr/>
          </a:p>
        </p:txBody>
      </p:sp>
      <p:sp>
        <p:nvSpPr>
          <p:cNvPr id="3" name="PlaceHolder 2"/>
          <p:cNvSpPr>
            <a:spLocks noGrp="1"/>
          </p:cNvSpPr>
          <p:nvPr>
            <p:ph type="dt" idx="17"/>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customXml" Target="../ink/ink4.xml"/><Relationship Id="rId34" Type="http://schemas.openxmlformats.org/officeDocument/2006/relationships/customXml" Target="../ink/ink8.xml"/><Relationship Id="rId42" Type="http://schemas.openxmlformats.org/officeDocument/2006/relationships/customXml" Target="../ink/ink11.xml"/><Relationship Id="rId47" Type="http://schemas.openxmlformats.org/officeDocument/2006/relationships/image" Target="../media/image18.png"/><Relationship Id="rId50" Type="http://schemas.openxmlformats.org/officeDocument/2006/relationships/customXml" Target="../ink/ink15.xml"/><Relationship Id="rId55" Type="http://schemas.openxmlformats.org/officeDocument/2006/relationships/customXml" Target="../ink/ink19.xml"/><Relationship Id="rId63" Type="http://schemas.openxmlformats.org/officeDocument/2006/relationships/customXml" Target="../ink/ink27.xml"/><Relationship Id="rId68" Type="http://schemas.openxmlformats.org/officeDocument/2006/relationships/customXml" Target="../ink/ink32.xml"/><Relationship Id="rId7" Type="http://schemas.openxmlformats.org/officeDocument/2006/relationships/image" Target="../media/image3.png"/><Relationship Id="rId2" Type="http://schemas.openxmlformats.org/officeDocument/2006/relationships/slideLayout" Target="../slideLayouts/slideLayout2.xml"/><Relationship Id="rId29" Type="http://schemas.openxmlformats.org/officeDocument/2006/relationships/image" Target="../media/image9.png"/><Relationship Id="rId32" Type="http://schemas.openxmlformats.org/officeDocument/2006/relationships/customXml" Target="../ink/ink7.xml"/><Relationship Id="rId37" Type="http://schemas.openxmlformats.org/officeDocument/2006/relationships/image" Target="../media/image5.png"/><Relationship Id="rId45" Type="http://schemas.openxmlformats.org/officeDocument/2006/relationships/image" Target="../media/image17.png"/><Relationship Id="rId53" Type="http://schemas.openxmlformats.org/officeDocument/2006/relationships/customXml" Target="../ink/ink17.xml"/><Relationship Id="rId58" Type="http://schemas.openxmlformats.org/officeDocument/2006/relationships/customXml" Target="../ink/ink22.xml"/><Relationship Id="rId66" Type="http://schemas.openxmlformats.org/officeDocument/2006/relationships/customXml" Target="../ink/ink30.xml"/><Relationship Id="rId5" Type="http://schemas.openxmlformats.org/officeDocument/2006/relationships/image" Target="../media/image2.png"/><Relationship Id="rId61" Type="http://schemas.openxmlformats.org/officeDocument/2006/relationships/customXml" Target="../ink/ink25.xml"/><Relationship Id="rId10" Type="http://schemas.openxmlformats.org/officeDocument/2006/relationships/customXml" Target="../ink/ink3.xml"/><Relationship Id="rId31" Type="http://schemas.openxmlformats.org/officeDocument/2006/relationships/image" Target="../media/image10.png"/><Relationship Id="rId44" Type="http://schemas.openxmlformats.org/officeDocument/2006/relationships/customXml" Target="../ink/ink12.xml"/><Relationship Id="rId52" Type="http://schemas.openxmlformats.org/officeDocument/2006/relationships/customXml" Target="../ink/ink16.xml"/><Relationship Id="rId60" Type="http://schemas.openxmlformats.org/officeDocument/2006/relationships/customXml" Target="../ink/ink24.xml"/><Relationship Id="rId65" Type="http://schemas.openxmlformats.org/officeDocument/2006/relationships/customXml" Target="../ink/ink29.xml"/><Relationship Id="rId4" Type="http://schemas.openxmlformats.org/officeDocument/2006/relationships/image" Target="../media/image1.png"/><Relationship Id="rId9" Type="http://schemas.openxmlformats.org/officeDocument/2006/relationships/image" Target="../media/image4.png"/><Relationship Id="rId27" Type="http://schemas.openxmlformats.org/officeDocument/2006/relationships/image" Target="../media/image8.png"/><Relationship Id="rId30" Type="http://schemas.openxmlformats.org/officeDocument/2006/relationships/customXml" Target="../ink/ink6.xml"/><Relationship Id="rId35" Type="http://schemas.openxmlformats.org/officeDocument/2006/relationships/image" Target="../media/image12.png"/><Relationship Id="rId43" Type="http://schemas.openxmlformats.org/officeDocument/2006/relationships/image" Target="../media/image16.png"/><Relationship Id="rId48" Type="http://schemas.openxmlformats.org/officeDocument/2006/relationships/customXml" Target="../ink/ink14.xml"/><Relationship Id="rId56" Type="http://schemas.openxmlformats.org/officeDocument/2006/relationships/customXml" Target="../ink/ink20.xml"/><Relationship Id="rId64" Type="http://schemas.openxmlformats.org/officeDocument/2006/relationships/customXml" Target="../ink/ink28.xml"/><Relationship Id="rId69" Type="http://schemas.openxmlformats.org/officeDocument/2006/relationships/customXml" Target="../ink/ink33.xml"/><Relationship Id="rId8" Type="http://schemas.openxmlformats.org/officeDocument/2006/relationships/customXml" Target="../ink/ink2.xml"/><Relationship Id="rId51" Type="http://schemas.openxmlformats.org/officeDocument/2006/relationships/image" Target="../media/image7.png"/><Relationship Id="rId3" Type="http://schemas.openxmlformats.org/officeDocument/2006/relationships/theme" Target="../theme/theme1.xml"/><Relationship Id="rId25" Type="http://schemas.openxmlformats.org/officeDocument/2006/relationships/image" Target="../media/image70.png"/><Relationship Id="rId33" Type="http://schemas.openxmlformats.org/officeDocument/2006/relationships/image" Target="../media/image11.png"/><Relationship Id="rId38" Type="http://schemas.openxmlformats.org/officeDocument/2006/relationships/customXml" Target="../ink/ink10.xml"/><Relationship Id="rId46" Type="http://schemas.openxmlformats.org/officeDocument/2006/relationships/customXml" Target="../ink/ink13.xml"/><Relationship Id="rId59" Type="http://schemas.openxmlformats.org/officeDocument/2006/relationships/customXml" Target="../ink/ink23.xml"/><Relationship Id="rId67" Type="http://schemas.openxmlformats.org/officeDocument/2006/relationships/customXml" Target="../ink/ink31.xml"/><Relationship Id="rId41" Type="http://schemas.openxmlformats.org/officeDocument/2006/relationships/image" Target="../media/image15.png"/><Relationship Id="rId54" Type="http://schemas.openxmlformats.org/officeDocument/2006/relationships/customXml" Target="../ink/ink18.xml"/><Relationship Id="rId62" Type="http://schemas.openxmlformats.org/officeDocument/2006/relationships/customXml" Target="../ink/ink26.xml"/><Relationship Id="rId1" Type="http://schemas.openxmlformats.org/officeDocument/2006/relationships/slideLayout" Target="../slideLayouts/slideLayout1.xml"/><Relationship Id="rId6" Type="http://schemas.openxmlformats.org/officeDocument/2006/relationships/customXml" Target="../ink/ink1.xml"/><Relationship Id="rId28" Type="http://schemas.openxmlformats.org/officeDocument/2006/relationships/customXml" Target="../ink/ink5.xml"/><Relationship Id="rId36" Type="http://schemas.openxmlformats.org/officeDocument/2006/relationships/customXml" Target="../ink/ink9.xml"/><Relationship Id="rId49" Type="http://schemas.openxmlformats.org/officeDocument/2006/relationships/image" Target="../media/image6.png"/><Relationship Id="rId57" Type="http://schemas.openxmlformats.org/officeDocument/2006/relationships/customXml" Target="../ink/ink21.xml"/></Relationships>
</file>

<file path=ppt/slideMasters/_rels/slideMaster2.xml.rels><?xml version="1.0" encoding="UTF-8" standalone="yes"?>
<Relationships xmlns="http://schemas.openxmlformats.org/package/2006/relationships"><Relationship Id="rId26" Type="http://schemas.openxmlformats.org/officeDocument/2006/relationships/customXml" Target="../ink/ink52.xml"/><Relationship Id="rId34" Type="http://schemas.openxmlformats.org/officeDocument/2006/relationships/customXml" Target="../ink/ink56.xml"/><Relationship Id="rId42" Type="http://schemas.openxmlformats.org/officeDocument/2006/relationships/customXml" Target="../ink/ink58.xml"/><Relationship Id="rId47" Type="http://schemas.openxmlformats.org/officeDocument/2006/relationships/image" Target="../media/image18.png"/><Relationship Id="rId50" Type="http://schemas.openxmlformats.org/officeDocument/2006/relationships/customXml" Target="../ink/ink62.xml"/><Relationship Id="rId55" Type="http://schemas.openxmlformats.org/officeDocument/2006/relationships/customXml" Target="../ink/ink66.xml"/><Relationship Id="rId7" Type="http://schemas.openxmlformats.org/officeDocument/2006/relationships/image" Target="../media/image3.png"/><Relationship Id="rId25" Type="http://schemas.openxmlformats.org/officeDocument/2006/relationships/image" Target="../media/image70.png"/><Relationship Id="rId33" Type="http://schemas.openxmlformats.org/officeDocument/2006/relationships/image" Target="../media/image11.png"/><Relationship Id="rId46" Type="http://schemas.openxmlformats.org/officeDocument/2006/relationships/customXml" Target="../ink/ink60.xml"/><Relationship Id="rId2" Type="http://schemas.openxmlformats.org/officeDocument/2006/relationships/slideLayout" Target="../slideLayouts/slideLayout4.xml"/><Relationship Id="rId29" Type="http://schemas.openxmlformats.org/officeDocument/2006/relationships/image" Target="../media/image9.png"/><Relationship Id="rId41" Type="http://schemas.openxmlformats.org/officeDocument/2006/relationships/image" Target="../media/image15.png"/><Relationship Id="rId54" Type="http://schemas.openxmlformats.org/officeDocument/2006/relationships/customXml" Target="../ink/ink65.xml"/><Relationship Id="rId1" Type="http://schemas.openxmlformats.org/officeDocument/2006/relationships/slideLayout" Target="../slideLayouts/slideLayout3.xml"/><Relationship Id="rId6" Type="http://schemas.openxmlformats.org/officeDocument/2006/relationships/customXml" Target="../ink/ink49.xml"/><Relationship Id="rId32" Type="http://schemas.openxmlformats.org/officeDocument/2006/relationships/customXml" Target="../ink/ink55.xml"/><Relationship Id="rId45" Type="http://schemas.openxmlformats.org/officeDocument/2006/relationships/image" Target="../media/image17.png"/><Relationship Id="rId53" Type="http://schemas.openxmlformats.org/officeDocument/2006/relationships/customXml" Target="../ink/ink64.xml"/><Relationship Id="rId5" Type="http://schemas.openxmlformats.org/officeDocument/2006/relationships/image" Target="../media/image2.png"/><Relationship Id="rId28" Type="http://schemas.openxmlformats.org/officeDocument/2006/relationships/customXml" Target="../ink/ink53.xml"/><Relationship Id="rId36" Type="http://schemas.openxmlformats.org/officeDocument/2006/relationships/customXml" Target="../ink/ink57.xml"/><Relationship Id="rId49" Type="http://schemas.openxmlformats.org/officeDocument/2006/relationships/image" Target="../media/image6.png"/><Relationship Id="rId10" Type="http://schemas.openxmlformats.org/officeDocument/2006/relationships/customXml" Target="../ink/ink51.xml"/><Relationship Id="rId31" Type="http://schemas.openxmlformats.org/officeDocument/2006/relationships/image" Target="../media/image10.png"/><Relationship Id="rId44" Type="http://schemas.openxmlformats.org/officeDocument/2006/relationships/customXml" Target="../ink/ink59.xml"/><Relationship Id="rId52" Type="http://schemas.openxmlformats.org/officeDocument/2006/relationships/customXml" Target="../ink/ink63.xml"/><Relationship Id="rId4" Type="http://schemas.openxmlformats.org/officeDocument/2006/relationships/image" Target="../media/image1.png"/><Relationship Id="rId9" Type="http://schemas.openxmlformats.org/officeDocument/2006/relationships/image" Target="../media/image4.png"/><Relationship Id="rId27" Type="http://schemas.openxmlformats.org/officeDocument/2006/relationships/image" Target="../media/image8.png"/><Relationship Id="rId30" Type="http://schemas.openxmlformats.org/officeDocument/2006/relationships/customXml" Target="../ink/ink54.xml"/><Relationship Id="rId35" Type="http://schemas.openxmlformats.org/officeDocument/2006/relationships/image" Target="../media/image12.png"/><Relationship Id="rId43" Type="http://schemas.openxmlformats.org/officeDocument/2006/relationships/image" Target="../media/image16.png"/><Relationship Id="rId48" Type="http://schemas.openxmlformats.org/officeDocument/2006/relationships/customXml" Target="../ink/ink61.xml"/><Relationship Id="rId8" Type="http://schemas.openxmlformats.org/officeDocument/2006/relationships/customXml" Target="../ink/ink50.xml"/><Relationship Id="rId51" Type="http://schemas.openxmlformats.org/officeDocument/2006/relationships/image" Target="../media/image7.png"/><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customXml" Target="../ink/ink70.xml"/><Relationship Id="rId3" Type="http://schemas.openxmlformats.org/officeDocument/2006/relationships/image" Target="../media/image1.png"/><Relationship Id="rId34" Type="http://schemas.openxmlformats.org/officeDocument/2006/relationships/customXml" Target="../ink/ink74.xml"/><Relationship Id="rId42" Type="http://schemas.openxmlformats.org/officeDocument/2006/relationships/customXml" Target="../ink/ink76.xml"/><Relationship Id="rId47" Type="http://schemas.openxmlformats.org/officeDocument/2006/relationships/image" Target="../media/image18.png"/><Relationship Id="rId50" Type="http://schemas.openxmlformats.org/officeDocument/2006/relationships/customXml" Target="../ink/ink80.xml"/><Relationship Id="rId55" Type="http://schemas.openxmlformats.org/officeDocument/2006/relationships/customXml" Target="../ink/ink84.xml"/><Relationship Id="rId7" Type="http://schemas.openxmlformats.org/officeDocument/2006/relationships/customXml" Target="../ink/ink68.xml"/><Relationship Id="rId25" Type="http://schemas.openxmlformats.org/officeDocument/2006/relationships/image" Target="../media/image70.png"/><Relationship Id="rId33" Type="http://schemas.openxmlformats.org/officeDocument/2006/relationships/image" Target="../media/image11.png"/><Relationship Id="rId46" Type="http://schemas.openxmlformats.org/officeDocument/2006/relationships/customXml" Target="../ink/ink78.xml"/><Relationship Id="rId2" Type="http://schemas.openxmlformats.org/officeDocument/2006/relationships/theme" Target="../theme/theme3.xml"/><Relationship Id="rId29" Type="http://schemas.openxmlformats.org/officeDocument/2006/relationships/image" Target="../media/image9.png"/><Relationship Id="rId41" Type="http://schemas.openxmlformats.org/officeDocument/2006/relationships/image" Target="../media/image15.png"/><Relationship Id="rId54" Type="http://schemas.openxmlformats.org/officeDocument/2006/relationships/customXml" Target="../ink/ink83.xml"/><Relationship Id="rId1" Type="http://schemas.openxmlformats.org/officeDocument/2006/relationships/slideLayout" Target="../slideLayouts/slideLayout5.xml"/><Relationship Id="rId6" Type="http://schemas.openxmlformats.org/officeDocument/2006/relationships/image" Target="../media/image3.png"/><Relationship Id="rId32" Type="http://schemas.openxmlformats.org/officeDocument/2006/relationships/customXml" Target="../ink/ink73.xml"/><Relationship Id="rId45" Type="http://schemas.openxmlformats.org/officeDocument/2006/relationships/image" Target="../media/image17.png"/><Relationship Id="rId53" Type="http://schemas.openxmlformats.org/officeDocument/2006/relationships/customXml" Target="../ink/ink82.xml"/><Relationship Id="rId5" Type="http://schemas.openxmlformats.org/officeDocument/2006/relationships/customXml" Target="../ink/ink67.xml"/><Relationship Id="rId28" Type="http://schemas.openxmlformats.org/officeDocument/2006/relationships/customXml" Target="../ink/ink71.xml"/><Relationship Id="rId36" Type="http://schemas.openxmlformats.org/officeDocument/2006/relationships/customXml" Target="../ink/ink75.xml"/><Relationship Id="rId49" Type="http://schemas.openxmlformats.org/officeDocument/2006/relationships/image" Target="../media/image6.png"/><Relationship Id="rId31" Type="http://schemas.openxmlformats.org/officeDocument/2006/relationships/image" Target="../media/image10.png"/><Relationship Id="rId44" Type="http://schemas.openxmlformats.org/officeDocument/2006/relationships/customXml" Target="../ink/ink77.xml"/><Relationship Id="rId52" Type="http://schemas.openxmlformats.org/officeDocument/2006/relationships/customXml" Target="../ink/ink81.xml"/><Relationship Id="rId4" Type="http://schemas.openxmlformats.org/officeDocument/2006/relationships/image" Target="../media/image2.png"/><Relationship Id="rId9" Type="http://schemas.openxmlformats.org/officeDocument/2006/relationships/customXml" Target="../ink/ink69.xml"/><Relationship Id="rId27" Type="http://schemas.openxmlformats.org/officeDocument/2006/relationships/image" Target="../media/image8.png"/><Relationship Id="rId30" Type="http://schemas.openxmlformats.org/officeDocument/2006/relationships/customXml" Target="../ink/ink72.xml"/><Relationship Id="rId35" Type="http://schemas.openxmlformats.org/officeDocument/2006/relationships/image" Target="../media/image12.png"/><Relationship Id="rId43" Type="http://schemas.openxmlformats.org/officeDocument/2006/relationships/image" Target="../media/image16.png"/><Relationship Id="rId48" Type="http://schemas.openxmlformats.org/officeDocument/2006/relationships/customXml" Target="../ink/ink79.xml"/><Relationship Id="rId8" Type="http://schemas.openxmlformats.org/officeDocument/2006/relationships/image" Target="../media/image4.png"/><Relationship Id="rId51"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26" Type="http://schemas.openxmlformats.org/officeDocument/2006/relationships/customXml" Target="../ink/ink88.xml"/><Relationship Id="rId3" Type="http://schemas.openxmlformats.org/officeDocument/2006/relationships/image" Target="../media/image1.png"/><Relationship Id="rId34" Type="http://schemas.openxmlformats.org/officeDocument/2006/relationships/customXml" Target="../ink/ink92.xml"/><Relationship Id="rId42" Type="http://schemas.openxmlformats.org/officeDocument/2006/relationships/customXml" Target="../ink/ink94.xml"/><Relationship Id="rId47" Type="http://schemas.openxmlformats.org/officeDocument/2006/relationships/image" Target="../media/image18.png"/><Relationship Id="rId50" Type="http://schemas.openxmlformats.org/officeDocument/2006/relationships/customXml" Target="../ink/ink98.xml"/><Relationship Id="rId55" Type="http://schemas.openxmlformats.org/officeDocument/2006/relationships/customXml" Target="../ink/ink102.xml"/><Relationship Id="rId7" Type="http://schemas.openxmlformats.org/officeDocument/2006/relationships/customXml" Target="../ink/ink86.xml"/><Relationship Id="rId25" Type="http://schemas.openxmlformats.org/officeDocument/2006/relationships/image" Target="../media/image70.png"/><Relationship Id="rId33" Type="http://schemas.openxmlformats.org/officeDocument/2006/relationships/image" Target="../media/image11.png"/><Relationship Id="rId46" Type="http://schemas.openxmlformats.org/officeDocument/2006/relationships/customXml" Target="../ink/ink96.xml"/><Relationship Id="rId2" Type="http://schemas.openxmlformats.org/officeDocument/2006/relationships/theme" Target="../theme/theme4.xml"/><Relationship Id="rId29" Type="http://schemas.openxmlformats.org/officeDocument/2006/relationships/image" Target="../media/image9.png"/><Relationship Id="rId41" Type="http://schemas.openxmlformats.org/officeDocument/2006/relationships/image" Target="../media/image15.png"/><Relationship Id="rId54" Type="http://schemas.openxmlformats.org/officeDocument/2006/relationships/customXml" Target="../ink/ink101.xml"/><Relationship Id="rId1" Type="http://schemas.openxmlformats.org/officeDocument/2006/relationships/slideLayout" Target="../slideLayouts/slideLayout6.xml"/><Relationship Id="rId6" Type="http://schemas.openxmlformats.org/officeDocument/2006/relationships/image" Target="../media/image3.png"/><Relationship Id="rId32" Type="http://schemas.openxmlformats.org/officeDocument/2006/relationships/customXml" Target="../ink/ink91.xml"/><Relationship Id="rId45" Type="http://schemas.openxmlformats.org/officeDocument/2006/relationships/image" Target="../media/image17.png"/><Relationship Id="rId53" Type="http://schemas.openxmlformats.org/officeDocument/2006/relationships/customXml" Target="../ink/ink100.xml"/><Relationship Id="rId5" Type="http://schemas.openxmlformats.org/officeDocument/2006/relationships/customXml" Target="../ink/ink85.xml"/><Relationship Id="rId28" Type="http://schemas.openxmlformats.org/officeDocument/2006/relationships/customXml" Target="../ink/ink89.xml"/><Relationship Id="rId36" Type="http://schemas.openxmlformats.org/officeDocument/2006/relationships/customXml" Target="../ink/ink93.xml"/><Relationship Id="rId49" Type="http://schemas.openxmlformats.org/officeDocument/2006/relationships/image" Target="../media/image6.png"/><Relationship Id="rId31" Type="http://schemas.openxmlformats.org/officeDocument/2006/relationships/image" Target="../media/image10.png"/><Relationship Id="rId44" Type="http://schemas.openxmlformats.org/officeDocument/2006/relationships/customXml" Target="../ink/ink95.xml"/><Relationship Id="rId52" Type="http://schemas.openxmlformats.org/officeDocument/2006/relationships/customXml" Target="../ink/ink99.xml"/><Relationship Id="rId4" Type="http://schemas.openxmlformats.org/officeDocument/2006/relationships/image" Target="../media/image2.png"/><Relationship Id="rId9" Type="http://schemas.openxmlformats.org/officeDocument/2006/relationships/customXml" Target="../ink/ink87.xml"/><Relationship Id="rId27" Type="http://schemas.openxmlformats.org/officeDocument/2006/relationships/image" Target="../media/image8.png"/><Relationship Id="rId30" Type="http://schemas.openxmlformats.org/officeDocument/2006/relationships/customXml" Target="../ink/ink90.xml"/><Relationship Id="rId35" Type="http://schemas.openxmlformats.org/officeDocument/2006/relationships/image" Target="../media/image12.png"/><Relationship Id="rId43" Type="http://schemas.openxmlformats.org/officeDocument/2006/relationships/image" Target="../media/image16.png"/><Relationship Id="rId48" Type="http://schemas.openxmlformats.org/officeDocument/2006/relationships/customXml" Target="../ink/ink97.xml"/><Relationship Id="rId8" Type="http://schemas.openxmlformats.org/officeDocument/2006/relationships/image" Target="../media/image4.png"/><Relationship Id="rId51"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26" Type="http://schemas.openxmlformats.org/officeDocument/2006/relationships/customXml" Target="../ink/ink106.xml"/><Relationship Id="rId3" Type="http://schemas.openxmlformats.org/officeDocument/2006/relationships/image" Target="../media/image1.png"/><Relationship Id="rId34" Type="http://schemas.openxmlformats.org/officeDocument/2006/relationships/customXml" Target="../ink/ink110.xml"/><Relationship Id="rId42" Type="http://schemas.openxmlformats.org/officeDocument/2006/relationships/customXml" Target="../ink/ink112.xml"/><Relationship Id="rId47" Type="http://schemas.openxmlformats.org/officeDocument/2006/relationships/image" Target="../media/image18.png"/><Relationship Id="rId50" Type="http://schemas.openxmlformats.org/officeDocument/2006/relationships/customXml" Target="../ink/ink116.xml"/><Relationship Id="rId55" Type="http://schemas.openxmlformats.org/officeDocument/2006/relationships/customXml" Target="../ink/ink120.xml"/><Relationship Id="rId7" Type="http://schemas.openxmlformats.org/officeDocument/2006/relationships/customXml" Target="../ink/ink104.xml"/><Relationship Id="rId25" Type="http://schemas.openxmlformats.org/officeDocument/2006/relationships/image" Target="../media/image70.png"/><Relationship Id="rId33" Type="http://schemas.openxmlformats.org/officeDocument/2006/relationships/image" Target="../media/image11.png"/><Relationship Id="rId46" Type="http://schemas.openxmlformats.org/officeDocument/2006/relationships/customXml" Target="../ink/ink114.xml"/><Relationship Id="rId2" Type="http://schemas.openxmlformats.org/officeDocument/2006/relationships/theme" Target="../theme/theme5.xml"/><Relationship Id="rId29" Type="http://schemas.openxmlformats.org/officeDocument/2006/relationships/image" Target="../media/image9.png"/><Relationship Id="rId41" Type="http://schemas.openxmlformats.org/officeDocument/2006/relationships/image" Target="../media/image15.png"/><Relationship Id="rId54" Type="http://schemas.openxmlformats.org/officeDocument/2006/relationships/customXml" Target="../ink/ink119.xml"/><Relationship Id="rId1" Type="http://schemas.openxmlformats.org/officeDocument/2006/relationships/slideLayout" Target="../slideLayouts/slideLayout7.xml"/><Relationship Id="rId6" Type="http://schemas.openxmlformats.org/officeDocument/2006/relationships/image" Target="../media/image3.png"/><Relationship Id="rId32" Type="http://schemas.openxmlformats.org/officeDocument/2006/relationships/customXml" Target="../ink/ink109.xml"/><Relationship Id="rId45" Type="http://schemas.openxmlformats.org/officeDocument/2006/relationships/image" Target="../media/image17.png"/><Relationship Id="rId53" Type="http://schemas.openxmlformats.org/officeDocument/2006/relationships/customXml" Target="../ink/ink118.xml"/><Relationship Id="rId5" Type="http://schemas.openxmlformats.org/officeDocument/2006/relationships/customXml" Target="../ink/ink103.xml"/><Relationship Id="rId28" Type="http://schemas.openxmlformats.org/officeDocument/2006/relationships/customXml" Target="../ink/ink107.xml"/><Relationship Id="rId36" Type="http://schemas.openxmlformats.org/officeDocument/2006/relationships/customXml" Target="../ink/ink111.xml"/><Relationship Id="rId49" Type="http://schemas.openxmlformats.org/officeDocument/2006/relationships/image" Target="../media/image6.png"/><Relationship Id="rId31" Type="http://schemas.openxmlformats.org/officeDocument/2006/relationships/image" Target="../media/image10.png"/><Relationship Id="rId44" Type="http://schemas.openxmlformats.org/officeDocument/2006/relationships/customXml" Target="../ink/ink113.xml"/><Relationship Id="rId52" Type="http://schemas.openxmlformats.org/officeDocument/2006/relationships/customXml" Target="../ink/ink117.xml"/><Relationship Id="rId4" Type="http://schemas.openxmlformats.org/officeDocument/2006/relationships/image" Target="../media/image2.png"/><Relationship Id="rId9" Type="http://schemas.openxmlformats.org/officeDocument/2006/relationships/customXml" Target="../ink/ink105.xml"/><Relationship Id="rId27" Type="http://schemas.openxmlformats.org/officeDocument/2006/relationships/image" Target="../media/image8.png"/><Relationship Id="rId30" Type="http://schemas.openxmlformats.org/officeDocument/2006/relationships/customXml" Target="../ink/ink108.xml"/><Relationship Id="rId35" Type="http://schemas.openxmlformats.org/officeDocument/2006/relationships/image" Target="../media/image12.png"/><Relationship Id="rId43" Type="http://schemas.openxmlformats.org/officeDocument/2006/relationships/image" Target="../media/image16.png"/><Relationship Id="rId48" Type="http://schemas.openxmlformats.org/officeDocument/2006/relationships/customXml" Target="../ink/ink115.xml"/><Relationship Id="rId8" Type="http://schemas.openxmlformats.org/officeDocument/2006/relationships/image" Target="../media/image4.png"/><Relationship Id="rId51"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Datumsplatzhalter 3"/>
          <p:cNvSpPr/>
          <p:nvPr/>
        </p:nvSpPr>
        <p:spPr>
          <a:xfrm>
            <a:off x="8380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de-DE" sz="1200" b="0" strike="noStrike" spc="-1">
                <a:solidFill>
                  <a:schemeClr val="dk1">
                    <a:tint val="75000"/>
                  </a:schemeClr>
                </a:solidFill>
                <a:latin typeface="Calibri"/>
              </a:rPr>
              <a:t>29.05.2024</a:t>
            </a:r>
            <a:endParaRPr lang="de-DE" sz="1200" b="0" strike="noStrike" spc="-1">
              <a:solidFill>
                <a:srgbClr val="000000"/>
              </a:solidFill>
              <a:latin typeface="Calibri"/>
            </a:endParaRPr>
          </a:p>
        </p:txBody>
      </p:sp>
      <p:sp>
        <p:nvSpPr>
          <p:cNvPr id="22" name="Foliennummernplatzhalter 5"/>
          <p:cNvSpPr/>
          <p:nvPr/>
        </p:nvSpPr>
        <p:spPr>
          <a:xfrm>
            <a:off x="86104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519616F2-8C06-420F-8F7A-E0C7FCBEB934}"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pic>
        <p:nvPicPr>
          <p:cNvPr id="2" name="Grafik 8"/>
          <p:cNvPicPr/>
          <p:nvPr/>
        </p:nvPicPr>
        <p:blipFill>
          <a:blip r:embed="rId4"/>
          <a:srcRect l="18823" r="28290" b="70735"/>
          <a:stretch/>
        </p:blipFill>
        <p:spPr>
          <a:xfrm>
            <a:off x="378360" y="5959080"/>
            <a:ext cx="626400" cy="345960"/>
          </a:xfrm>
          <a:prstGeom prst="rect">
            <a:avLst/>
          </a:prstGeom>
          <a:ln w="0">
            <a:noFill/>
          </a:ln>
        </p:spPr>
      </p:pic>
      <p:sp>
        <p:nvSpPr>
          <p:cNvPr id="3" name="Textfeld 9"/>
          <p:cNvSpPr/>
          <p:nvPr/>
        </p:nvSpPr>
        <p:spPr>
          <a:xfrm>
            <a:off x="0" y="6247800"/>
            <a:ext cx="12191760" cy="555480"/>
          </a:xfrm>
          <a:prstGeom prst="rect">
            <a:avLst/>
          </a:prstGeom>
          <a:solidFill>
            <a:srgbClr val="BE40F2"/>
          </a:solidFill>
          <a:ln w="0">
            <a:solidFill>
              <a:srgbClr val="BE40F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de-DE" sz="1800" b="0" strike="noStrike" spc="-1">
              <a:solidFill>
                <a:schemeClr val="dk1"/>
              </a:solidFill>
              <a:latin typeface="Calibri"/>
            </a:endParaRPr>
          </a:p>
        </p:txBody>
      </p:sp>
      <p:pic>
        <p:nvPicPr>
          <p:cNvPr id="4" name="Grafik 10"/>
          <p:cNvPicPr/>
          <p:nvPr/>
        </p:nvPicPr>
        <p:blipFill>
          <a:blip r:embed="rId4"/>
          <a:srcRect l="18823" r="28290" b="70735"/>
          <a:stretch/>
        </p:blipFill>
        <p:spPr>
          <a:xfrm>
            <a:off x="3510720" y="5960880"/>
            <a:ext cx="626400" cy="345960"/>
          </a:xfrm>
          <a:prstGeom prst="rect">
            <a:avLst/>
          </a:prstGeom>
          <a:ln w="0">
            <a:noFill/>
          </a:ln>
        </p:spPr>
      </p:pic>
      <p:pic>
        <p:nvPicPr>
          <p:cNvPr id="5" name="Grafik 11"/>
          <p:cNvPicPr/>
          <p:nvPr/>
        </p:nvPicPr>
        <p:blipFill>
          <a:blip r:embed="rId4"/>
          <a:srcRect l="18823" r="28290" b="70735"/>
          <a:stretch/>
        </p:blipFill>
        <p:spPr>
          <a:xfrm>
            <a:off x="8153280" y="5960880"/>
            <a:ext cx="626400" cy="345960"/>
          </a:xfrm>
          <a:prstGeom prst="rect">
            <a:avLst/>
          </a:prstGeom>
          <a:ln w="0">
            <a:noFill/>
          </a:ln>
        </p:spPr>
      </p:pic>
      <p:grpSp>
        <p:nvGrpSpPr>
          <p:cNvPr id="6" name="Gruppieren 17"/>
          <p:cNvGrpSpPr/>
          <p:nvPr/>
        </p:nvGrpSpPr>
        <p:grpSpPr>
          <a:xfrm>
            <a:off x="0" y="0"/>
            <a:ext cx="0" cy="0"/>
            <a:chOff x="0" y="0"/>
            <a:chExt cx="0" cy="0"/>
          </a:xfrm>
        </p:grpSpPr>
      </p:grpSp>
      <p:pic>
        <p:nvPicPr>
          <p:cNvPr id="7" name="Grafik 21"/>
          <p:cNvPicPr/>
          <p:nvPr/>
        </p:nvPicPr>
        <p:blipFill>
          <a:blip r:embed="rId5"/>
          <a:srcRect l="18823" r="28290" b="70735"/>
          <a:stretch/>
        </p:blipFill>
        <p:spPr>
          <a:xfrm rot="10800000">
            <a:off x="5112000" y="6195240"/>
            <a:ext cx="626400" cy="345960"/>
          </a:xfrm>
          <a:prstGeom prst="rect">
            <a:avLst/>
          </a:prstGeom>
          <a:ln w="0">
            <a:noFill/>
          </a:ln>
        </p:spPr>
      </p:pic>
      <p:pic>
        <p:nvPicPr>
          <p:cNvPr id="8" name="Grafik 22"/>
          <p:cNvPicPr/>
          <p:nvPr/>
        </p:nvPicPr>
        <p:blipFill>
          <a:blip r:embed="rId5"/>
          <a:srcRect l="18823" r="28290" b="70735"/>
          <a:stretch/>
        </p:blipFill>
        <p:spPr>
          <a:xfrm rot="10800000">
            <a:off x="1853640" y="6195240"/>
            <a:ext cx="626400" cy="345960"/>
          </a:xfrm>
          <a:prstGeom prst="rect">
            <a:avLst/>
          </a:prstGeom>
          <a:ln w="0">
            <a:noFill/>
          </a:ln>
        </p:spPr>
      </p:pic>
      <p:pic>
        <p:nvPicPr>
          <p:cNvPr id="9" name="Grafik 23"/>
          <p:cNvPicPr/>
          <p:nvPr/>
        </p:nvPicPr>
        <p:blipFill>
          <a:blip r:embed="rId5"/>
          <a:srcRect l="18823" r="28290" b="70735"/>
          <a:stretch/>
        </p:blipFill>
        <p:spPr>
          <a:xfrm rot="10800000">
            <a:off x="9355680" y="6194520"/>
            <a:ext cx="626400" cy="345960"/>
          </a:xfrm>
          <a:prstGeom prst="rect">
            <a:avLst/>
          </a:prstGeom>
          <a:ln w="0">
            <a:noFill/>
          </a:ln>
        </p:spPr>
      </p:pic>
      <p:pic>
        <p:nvPicPr>
          <p:cNvPr id="10" name="Grafik 24"/>
          <p:cNvPicPr/>
          <p:nvPr/>
        </p:nvPicPr>
        <p:blipFill>
          <a:blip r:embed="rId5"/>
          <a:srcRect l="18823" r="28290" b="70735"/>
          <a:stretch/>
        </p:blipFill>
        <p:spPr>
          <a:xfrm rot="10800000">
            <a:off x="6688800" y="6195240"/>
            <a:ext cx="626400" cy="345960"/>
          </a:xfrm>
          <a:prstGeom prst="rect">
            <a:avLst/>
          </a:prstGeom>
          <a:ln w="0">
            <a:noFill/>
          </a:ln>
        </p:spPr>
      </p:pic>
      <p:grpSp>
        <p:nvGrpSpPr>
          <p:cNvPr id="11" name="Gruppieren 25"/>
          <p:cNvGrpSpPr/>
          <p:nvPr/>
        </p:nvGrpSpPr>
        <p:grpSpPr>
          <a:xfrm>
            <a:off x="0" y="0"/>
            <a:ext cx="0" cy="0"/>
            <a:chOff x="0" y="0"/>
            <a:chExt cx="0" cy="0"/>
          </a:xfrm>
        </p:grpSpPr>
      </p:grpSp>
      <p:grpSp>
        <p:nvGrpSpPr>
          <p:cNvPr id="12" name="Gruppieren 31"/>
          <p:cNvGrpSpPr/>
          <p:nvPr/>
        </p:nvGrpSpPr>
        <p:grpSpPr>
          <a:xfrm>
            <a:off x="0" y="0"/>
            <a:ext cx="0" cy="0"/>
            <a:chOff x="0" y="0"/>
            <a:chExt cx="0" cy="0"/>
          </a:xfrm>
        </p:grpSpPr>
      </p:grpSp>
      <p:pic>
        <p:nvPicPr>
          <p:cNvPr id="13" name="Grafik 38"/>
          <p:cNvPicPr/>
          <p:nvPr/>
        </p:nvPicPr>
        <p:blipFill>
          <a:blip r:embed="rId4"/>
          <a:srcRect l="18823" r="28290" b="70735"/>
          <a:stretch/>
        </p:blipFill>
        <p:spPr>
          <a:xfrm>
            <a:off x="10916640" y="5971680"/>
            <a:ext cx="626400" cy="345960"/>
          </a:xfrm>
          <a:prstGeom prst="rect">
            <a:avLst/>
          </a:prstGeom>
          <a:ln w="0">
            <a:noFill/>
          </a:ln>
        </p:spPr>
      </p:pic>
      <p:grpSp>
        <p:nvGrpSpPr>
          <p:cNvPr id="14" name="Gruppieren 40"/>
          <p:cNvGrpSpPr/>
          <p:nvPr/>
        </p:nvGrpSpPr>
        <p:grpSpPr>
          <a:xfrm>
            <a:off x="0" y="0"/>
            <a:ext cx="0" cy="0"/>
            <a:chOff x="0" y="0"/>
            <a:chExt cx="0" cy="0"/>
          </a:xfrm>
        </p:grpSpPr>
      </p:grpSp>
      <p:sp>
        <p:nvSpPr>
          <p:cNvPr id="15" name="Textfeld 43"/>
          <p:cNvSpPr/>
          <p:nvPr/>
        </p:nvSpPr>
        <p:spPr>
          <a:xfrm>
            <a:off x="668160" y="6402960"/>
            <a:ext cx="108554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strike="noStrike" spc="-1" dirty="0">
                <a:solidFill>
                  <a:schemeClr val="lt1"/>
                </a:solidFill>
                <a:latin typeface="Calibri"/>
              </a:rPr>
              <a:t>Bildung für utopischen Wandel e.V. | Kollektiv </a:t>
            </a:r>
            <a:r>
              <a:rPr lang="de-DE" sz="1800" b="0" strike="noStrike" spc="-1" dirty="0" err="1">
                <a:solidFill>
                  <a:schemeClr val="lt1"/>
                </a:solidFill>
                <a:latin typeface="Calibri"/>
              </a:rPr>
              <a:t>radix</a:t>
            </a:r>
            <a:r>
              <a:rPr lang="de-DE" sz="1800" b="0" strike="noStrike" spc="-1" dirty="0">
                <a:solidFill>
                  <a:schemeClr val="lt1"/>
                </a:solidFill>
                <a:latin typeface="Calibri"/>
              </a:rPr>
              <a:t> | Handbuch </a:t>
            </a:r>
            <a:r>
              <a:rPr lang="de-DE" sz="1800" b="0" strike="noStrike" spc="-1" dirty="0" err="1">
                <a:solidFill>
                  <a:schemeClr val="lt1"/>
                </a:solidFill>
                <a:latin typeface="Calibri"/>
              </a:rPr>
              <a:t>Klasse.Macht.Klima</a:t>
            </a:r>
            <a:r>
              <a:rPr lang="de-DE" sz="1800" b="0" strike="noStrike" spc="-1" dirty="0">
                <a:solidFill>
                  <a:schemeClr val="lt1"/>
                </a:solidFill>
                <a:latin typeface="Calibri"/>
              </a:rPr>
              <a:t> | Klassismus in der Klimakrise</a:t>
            </a:r>
            <a:endParaRPr lang="de-DE" sz="1800" b="0" strike="noStrike" spc="-1" dirty="0">
              <a:solidFill>
                <a:srgbClr val="000000"/>
              </a:solidFill>
              <a:latin typeface="Calibri"/>
            </a:endParaRPr>
          </a:p>
        </p:txBody>
      </p:sp>
      <p:sp>
        <p:nvSpPr>
          <p:cNvPr id="16" name="Rechteck 44"/>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1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de-DE" sz="6000" b="0" strike="noStrike" spc="-1">
                <a:solidFill>
                  <a:schemeClr val="dk1"/>
                </a:solidFill>
                <a:latin typeface="Calibri Light"/>
              </a:rPr>
              <a:t>Mastertitelformat bearbeiten</a:t>
            </a:r>
            <a:endParaRPr lang="en-US" sz="6000" b="0" strike="noStrike" spc="-1">
              <a:solidFill>
                <a:schemeClr val="dk1"/>
              </a:solidFill>
              <a:latin typeface="Calibri"/>
            </a:endParaRPr>
          </a:p>
        </p:txBody>
      </p:sp>
      <p:sp>
        <p:nvSpPr>
          <p:cNvPr id="18"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strike="noStrike" spc="-1">
                <a:solidFill>
                  <a:schemeClr val="dk1">
                    <a:tint val="75000"/>
                  </a:schemeClr>
                </a:solidFill>
                <a:latin typeface="Calibri"/>
              </a:defRPr>
            </a:lvl1pPr>
          </a:lstStyle>
          <a:p>
            <a:pPr indent="0" defTabSz="914400">
              <a:lnSpc>
                <a:spcPct val="100000"/>
              </a:lnSpc>
              <a:buNone/>
            </a:pPr>
            <a:r>
              <a:rPr lang="de-DE" sz="1200" b="0" strike="noStrike" spc="-1">
                <a:solidFill>
                  <a:schemeClr val="dk1">
                    <a:tint val="75000"/>
                  </a:schemeClr>
                </a:solidFill>
                <a:latin typeface="Calibri"/>
              </a:rPr>
              <a:t>&lt;date/time&gt;</a:t>
            </a:r>
            <a:endParaRPr lang="de-DE" sz="1200" b="0" strike="noStrike" spc="-1">
              <a:solidFill>
                <a:srgbClr val="000000"/>
              </a:solidFill>
              <a:latin typeface="Calibri"/>
            </a:endParaRPr>
          </a:p>
        </p:txBody>
      </p:sp>
      <p:sp>
        <p:nvSpPr>
          <p:cNvPr id="19" name="PlaceHolder 3"/>
          <p:cNvSpPr>
            <a:spLocks noGrp="1"/>
          </p:cNvSpPr>
          <p:nvPr>
            <p:ph type="sldNum" idx="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strike="noStrike" spc="-1">
                <a:solidFill>
                  <a:schemeClr val="dk1">
                    <a:tint val="75000"/>
                  </a:schemeClr>
                </a:solidFill>
                <a:latin typeface="Calibri"/>
              </a:defRPr>
            </a:lvl1pPr>
          </a:lstStyle>
          <a:p>
            <a:pPr indent="0" algn="r" defTabSz="914400">
              <a:lnSpc>
                <a:spcPct val="100000"/>
              </a:lnSpc>
              <a:buNone/>
            </a:pPr>
            <a:fld id="{A8FCB9A8-F2C8-4A24-AA0B-3EBFF64BF4F0}" type="slidenum">
              <a:rPr lang="de-DE" sz="1200" b="0" strike="noStrike" spc="-1">
                <a:solidFill>
                  <a:schemeClr val="dk1">
                    <a:tint val="75000"/>
                  </a:schemeClr>
                </a:solidFill>
                <a:latin typeface="Calibri"/>
              </a:rPr>
              <a:t>‹Nr.›</a:t>
            </a:fld>
            <a:endParaRPr lang="de-DE" sz="1200" b="0" strike="noStrike" spc="-1" dirty="0">
              <a:solidFill>
                <a:srgbClr val="000000"/>
              </a:solidFill>
              <a:latin typeface="Calibri"/>
            </a:endParaRPr>
          </a:p>
        </p:txBody>
      </p:sp>
      <p:sp>
        <p:nvSpPr>
          <p:cNvPr id="20"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Seventh Outline Level</a:t>
            </a:r>
          </a:p>
        </p:txBody>
      </p:sp>
      <mc:AlternateContent xmlns:mc="http://schemas.openxmlformats.org/markup-compatibility/2006" xmlns:p14="http://schemas.microsoft.com/office/powerpoint/2010/main">
        <mc:Choice Requires="p14">
          <p:contentPart p14:bwMode="auto" r:id="rId6">
            <p14:nvContentPartPr>
              <p14:cNvPr id="23" name="Freihand 22">
                <a:extLst>
                  <a:ext uri="{FF2B5EF4-FFF2-40B4-BE49-F238E27FC236}">
                    <a16:creationId xmlns:a16="http://schemas.microsoft.com/office/drawing/2014/main" id="{04E924F8-F3F8-F3D2-A76D-DB38B71767B2}"/>
                  </a:ext>
                </a:extLst>
              </p14:cNvPr>
              <p14:cNvContentPartPr/>
              <p14:nvPr userDrawn="1"/>
            </p14:nvContentPartPr>
            <p14:xfrm>
              <a:off x="648487" y="6183076"/>
              <a:ext cx="46440" cy="86040"/>
            </p14:xfrm>
          </p:contentPart>
        </mc:Choice>
        <mc:Fallback xmlns="">
          <p:pic>
            <p:nvPicPr>
              <p:cNvPr id="23" name="Freihand 22">
                <a:extLst>
                  <a:ext uri="{FF2B5EF4-FFF2-40B4-BE49-F238E27FC236}">
                    <a16:creationId xmlns:a16="http://schemas.microsoft.com/office/drawing/2014/main" id="{04E924F8-F3F8-F3D2-A76D-DB38B71767B2}"/>
                  </a:ext>
                </a:extLst>
              </p:cNvPr>
              <p:cNvPicPr/>
              <p:nvPr/>
            </p:nvPicPr>
            <p:blipFill>
              <a:blip r:embed="rId7"/>
              <a:stretch>
                <a:fillRect/>
              </a:stretch>
            </p:blipFill>
            <p:spPr>
              <a:xfrm>
                <a:off x="585487" y="6120076"/>
                <a:ext cx="17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B621B59B-8715-CAC9-8A50-4645928955CA}"/>
                  </a:ext>
                </a:extLst>
              </p14:cNvPr>
              <p14:cNvContentPartPr/>
              <p14:nvPr userDrawn="1"/>
            </p14:nvContentPartPr>
            <p14:xfrm>
              <a:off x="8424127" y="6195316"/>
              <a:ext cx="40680" cy="59760"/>
            </p14:xfrm>
          </p:contentPart>
        </mc:Choice>
        <mc:Fallback xmlns="">
          <p:pic>
            <p:nvPicPr>
              <p:cNvPr id="24" name="Freihand 23">
                <a:extLst>
                  <a:ext uri="{FF2B5EF4-FFF2-40B4-BE49-F238E27FC236}">
                    <a16:creationId xmlns:a16="http://schemas.microsoft.com/office/drawing/2014/main" id="{B621B59B-8715-CAC9-8A50-4645928955CA}"/>
                  </a:ext>
                </a:extLst>
              </p:cNvPr>
              <p:cNvPicPr/>
              <p:nvPr/>
            </p:nvPicPr>
            <p:blipFill>
              <a:blip r:embed="rId9"/>
              <a:stretch>
                <a:fillRect/>
              </a:stretch>
            </p:blipFill>
            <p:spPr>
              <a:xfrm>
                <a:off x="8361680" y="6132316"/>
                <a:ext cx="165218" cy="185400"/>
              </a:xfrm>
              <a:prstGeom prst="rect">
                <a:avLst/>
              </a:prstGeom>
            </p:spPr>
          </p:pic>
        </mc:Fallback>
      </mc:AlternateContent>
      <p:grpSp>
        <p:nvGrpSpPr>
          <p:cNvPr id="25" name="Gruppieren 24">
            <a:extLst>
              <a:ext uri="{FF2B5EF4-FFF2-40B4-BE49-F238E27FC236}">
                <a16:creationId xmlns:a16="http://schemas.microsoft.com/office/drawing/2014/main" id="{AC776DA8-A46C-59B4-A2B0-90B763FC433A}"/>
              </a:ext>
            </a:extLst>
          </p:cNvPr>
          <p:cNvGrpSpPr/>
          <p:nvPr userDrawn="1"/>
        </p:nvGrpSpPr>
        <p:grpSpPr>
          <a:xfrm>
            <a:off x="3505087" y="6196756"/>
            <a:ext cx="607320" cy="259200"/>
            <a:chOff x="3505087" y="6196756"/>
            <a:chExt cx="607320" cy="259200"/>
          </a:xfrm>
        </p:grpSpPr>
        <mc:AlternateContent xmlns:mc="http://schemas.openxmlformats.org/markup-compatibility/2006" xmlns:p14="http://schemas.microsoft.com/office/powerpoint/2010/main">
          <mc:Choice Requires="p14">
            <p:contentPart p14:bwMode="auto" r:id="rId10">
              <p14:nvContentPartPr>
                <p14:cNvPr id="26" name="Freihand 25">
                  <a:extLst>
                    <a:ext uri="{FF2B5EF4-FFF2-40B4-BE49-F238E27FC236}">
                      <a16:creationId xmlns:a16="http://schemas.microsoft.com/office/drawing/2014/main" id="{262E0859-B8CC-98D1-B75A-D1C0FBC8501A}"/>
                    </a:ext>
                  </a:extLst>
                </p14:cNvPr>
                <p14:cNvContentPartPr/>
                <p14:nvPr userDrawn="1"/>
              </p14:nvContentPartPr>
              <p14:xfrm>
                <a:off x="3761767" y="6349756"/>
                <a:ext cx="1440" cy="1800"/>
              </p14:xfrm>
            </p:contentPart>
          </mc:Choice>
          <mc:Fallback xmlns="">
            <p:pic>
              <p:nvPicPr>
                <p:cNvPr id="17" name="Freihand 16">
                  <a:extLst>
                    <a:ext uri="{FF2B5EF4-FFF2-40B4-BE49-F238E27FC236}">
                      <a16:creationId xmlns:a16="http://schemas.microsoft.com/office/drawing/2014/main" id="{F6672EFC-0D0E-13A3-9420-4BE4F763368C}"/>
                    </a:ext>
                  </a:extLst>
                </p:cNvPr>
                <p:cNvPicPr/>
                <p:nvPr/>
              </p:nvPicPr>
              <p:blipFill>
                <a:blip r:embed="rId25"/>
                <a:stretch>
                  <a:fillRect/>
                </a:stretch>
              </p:blipFill>
              <p:spPr>
                <a:xfrm>
                  <a:off x="3698767" y="6287116"/>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50D20E98-3DDC-456C-D4E5-355D68CEFCB6}"/>
                    </a:ext>
                  </a:extLst>
                </p14:cNvPr>
                <p14:cNvContentPartPr/>
                <p14:nvPr userDrawn="1"/>
              </p14:nvContentPartPr>
              <p14:xfrm>
                <a:off x="3785887" y="6196756"/>
                <a:ext cx="29160" cy="125640"/>
              </p14:xfrm>
            </p:contentPart>
          </mc:Choice>
          <mc:Fallback xmlns="">
            <p:pic>
              <p:nvPicPr>
                <p:cNvPr id="18" name="Freihand 17">
                  <a:extLst>
                    <a:ext uri="{FF2B5EF4-FFF2-40B4-BE49-F238E27FC236}">
                      <a16:creationId xmlns:a16="http://schemas.microsoft.com/office/drawing/2014/main" id="{0FB94664-75F5-0DB1-48CB-468229D7A460}"/>
                    </a:ext>
                  </a:extLst>
                </p:cNvPr>
                <p:cNvPicPr/>
                <p:nvPr/>
              </p:nvPicPr>
              <p:blipFill>
                <a:blip r:embed="rId27"/>
                <a:stretch>
                  <a:fillRect/>
                </a:stretch>
              </p:blipFill>
              <p:spPr>
                <a:xfrm>
                  <a:off x="3723247" y="6134116"/>
                  <a:ext cx="15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CD5F445C-A765-612C-63F8-75CACA326AF6}"/>
                    </a:ext>
                  </a:extLst>
                </p14:cNvPr>
                <p14:cNvContentPartPr/>
                <p14:nvPr userDrawn="1"/>
              </p14:nvContentPartPr>
              <p14:xfrm>
                <a:off x="3505087" y="6300076"/>
                <a:ext cx="607320" cy="155880"/>
              </p14:xfrm>
            </p:contentPart>
          </mc:Choice>
          <mc:Fallback xmlns="">
            <p:pic>
              <p:nvPicPr>
                <p:cNvPr id="25" name="Freihand 24">
                  <a:extLst>
                    <a:ext uri="{FF2B5EF4-FFF2-40B4-BE49-F238E27FC236}">
                      <a16:creationId xmlns:a16="http://schemas.microsoft.com/office/drawing/2014/main" id="{B929BEFB-711C-CC3E-083A-F002F04F11B4}"/>
                    </a:ext>
                  </a:extLst>
                </p:cNvPr>
                <p:cNvPicPr/>
                <p:nvPr/>
              </p:nvPicPr>
              <p:blipFill>
                <a:blip r:embed="rId29"/>
                <a:stretch>
                  <a:fillRect/>
                </a:stretch>
              </p:blipFill>
              <p:spPr>
                <a:xfrm>
                  <a:off x="3442447" y="6237076"/>
                  <a:ext cx="732960" cy="281520"/>
                </a:xfrm>
                <a:prstGeom prst="rect">
                  <a:avLst/>
                </a:prstGeom>
              </p:spPr>
            </p:pic>
          </mc:Fallback>
        </mc:AlternateContent>
      </p:grpSp>
      <p:grpSp>
        <p:nvGrpSpPr>
          <p:cNvPr id="29" name="Gruppieren 28">
            <a:extLst>
              <a:ext uri="{FF2B5EF4-FFF2-40B4-BE49-F238E27FC236}">
                <a16:creationId xmlns:a16="http://schemas.microsoft.com/office/drawing/2014/main" id="{1A026062-44CB-1787-3FFD-1AD2F8F7A724}"/>
              </a:ext>
            </a:extLst>
          </p:cNvPr>
          <p:cNvGrpSpPr/>
          <p:nvPr userDrawn="1"/>
        </p:nvGrpSpPr>
        <p:grpSpPr>
          <a:xfrm>
            <a:off x="2148247" y="6234916"/>
            <a:ext cx="74520" cy="65880"/>
            <a:chOff x="2148247" y="6234916"/>
            <a:chExt cx="74520" cy="65880"/>
          </a:xfrm>
        </p:grpSpPr>
        <mc:AlternateContent xmlns:mc="http://schemas.openxmlformats.org/markup-compatibility/2006" xmlns:p14="http://schemas.microsoft.com/office/powerpoint/2010/main">
          <mc:Choice Requires="p14">
            <p:contentPart p14:bwMode="auto" r:id="rId30">
              <p14:nvContentPartPr>
                <p14:cNvPr id="30" name="Freihand 29">
                  <a:extLst>
                    <a:ext uri="{FF2B5EF4-FFF2-40B4-BE49-F238E27FC236}">
                      <a16:creationId xmlns:a16="http://schemas.microsoft.com/office/drawing/2014/main" id="{0AFBFB6D-F54B-D2B1-64FB-05E96314C257}"/>
                    </a:ext>
                  </a:extLst>
                </p14:cNvPr>
                <p14:cNvContentPartPr/>
                <p14:nvPr userDrawn="1"/>
              </p14:nvContentPartPr>
              <p14:xfrm>
                <a:off x="2170567" y="6238876"/>
                <a:ext cx="25560" cy="61920"/>
              </p14:xfrm>
            </p:contentPart>
          </mc:Choice>
          <mc:Fallback xmlns="">
            <p:pic>
              <p:nvPicPr>
                <p:cNvPr id="31" name="Freihand 30">
                  <a:extLst>
                    <a:ext uri="{FF2B5EF4-FFF2-40B4-BE49-F238E27FC236}">
                      <a16:creationId xmlns:a16="http://schemas.microsoft.com/office/drawing/2014/main" id="{BAF60D5C-6F9C-9E5C-3E89-0676FFB2AA5B}"/>
                    </a:ext>
                  </a:extLst>
                </p:cNvPr>
                <p:cNvPicPr/>
                <p:nvPr/>
              </p:nvPicPr>
              <p:blipFill>
                <a:blip r:embed="rId31"/>
                <a:stretch>
                  <a:fillRect/>
                </a:stretch>
              </p:blipFill>
              <p:spPr>
                <a:xfrm>
                  <a:off x="2107567" y="6176236"/>
                  <a:ext cx="151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Freihand 30">
                  <a:extLst>
                    <a:ext uri="{FF2B5EF4-FFF2-40B4-BE49-F238E27FC236}">
                      <a16:creationId xmlns:a16="http://schemas.microsoft.com/office/drawing/2014/main" id="{CC9F1B88-60B6-7B8C-FF63-5DDF46A21E6E}"/>
                    </a:ext>
                  </a:extLst>
                </p14:cNvPr>
                <p14:cNvContentPartPr/>
                <p14:nvPr userDrawn="1"/>
              </p14:nvContentPartPr>
              <p14:xfrm>
                <a:off x="2148247" y="6246076"/>
                <a:ext cx="50400" cy="47520"/>
              </p14:xfrm>
            </p:contentPart>
          </mc:Choice>
          <mc:Fallback xmlns="">
            <p:pic>
              <p:nvPicPr>
                <p:cNvPr id="32" name="Freihand 31">
                  <a:extLst>
                    <a:ext uri="{FF2B5EF4-FFF2-40B4-BE49-F238E27FC236}">
                      <a16:creationId xmlns:a16="http://schemas.microsoft.com/office/drawing/2014/main" id="{6B8259E6-A6D5-926D-24BA-7F17C7586177}"/>
                    </a:ext>
                  </a:extLst>
                </p:cNvPr>
                <p:cNvPicPr/>
                <p:nvPr/>
              </p:nvPicPr>
              <p:blipFill>
                <a:blip r:embed="rId33"/>
                <a:stretch>
                  <a:fillRect/>
                </a:stretch>
              </p:blipFill>
              <p:spPr>
                <a:xfrm>
                  <a:off x="2085607" y="6183436"/>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Freihand 31">
                  <a:extLst>
                    <a:ext uri="{FF2B5EF4-FFF2-40B4-BE49-F238E27FC236}">
                      <a16:creationId xmlns:a16="http://schemas.microsoft.com/office/drawing/2014/main" id="{1126279C-A476-C05C-DEA0-FEC2FC17ACC1}"/>
                    </a:ext>
                  </a:extLst>
                </p14:cNvPr>
                <p14:cNvContentPartPr/>
                <p14:nvPr userDrawn="1"/>
              </p14:nvContentPartPr>
              <p14:xfrm>
                <a:off x="2204407" y="6234916"/>
                <a:ext cx="18360" cy="45720"/>
              </p14:xfrm>
            </p:contentPart>
          </mc:Choice>
          <mc:Fallback xmlns="">
            <p:pic>
              <p:nvPicPr>
                <p:cNvPr id="33" name="Freihand 32">
                  <a:extLst>
                    <a:ext uri="{FF2B5EF4-FFF2-40B4-BE49-F238E27FC236}">
                      <a16:creationId xmlns:a16="http://schemas.microsoft.com/office/drawing/2014/main" id="{87D49128-ADB5-0FD2-28DA-356A6D8DBAF7}"/>
                    </a:ext>
                  </a:extLst>
                </p:cNvPr>
                <p:cNvPicPr/>
                <p:nvPr/>
              </p:nvPicPr>
              <p:blipFill>
                <a:blip r:embed="rId35"/>
                <a:stretch>
                  <a:fillRect/>
                </a:stretch>
              </p:blipFill>
              <p:spPr>
                <a:xfrm>
                  <a:off x="2141407" y="6171916"/>
                  <a:ext cx="14400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680B8FF3-205D-7B9B-0126-C3F7A21DA35D}"/>
                  </a:ext>
                </a:extLst>
              </p14:cNvPr>
              <p14:cNvContentPartPr/>
              <p14:nvPr userDrawn="1"/>
            </p14:nvContentPartPr>
            <p14:xfrm>
              <a:off x="5419567" y="6265876"/>
              <a:ext cx="20880" cy="34560"/>
            </p14:xfrm>
          </p:contentPart>
        </mc:Choice>
        <mc:Fallback xmlns="">
          <p:pic>
            <p:nvPicPr>
              <p:cNvPr id="33" name="Freihand 32">
                <a:extLst>
                  <a:ext uri="{FF2B5EF4-FFF2-40B4-BE49-F238E27FC236}">
                    <a16:creationId xmlns:a16="http://schemas.microsoft.com/office/drawing/2014/main" id="{680B8FF3-205D-7B9B-0126-C3F7A21DA35D}"/>
                  </a:ext>
                </a:extLst>
              </p:cNvPr>
              <p:cNvPicPr/>
              <p:nvPr/>
            </p:nvPicPr>
            <p:blipFill>
              <a:blip r:embed="rId37"/>
              <a:stretch>
                <a:fillRect/>
              </a:stretch>
            </p:blipFill>
            <p:spPr>
              <a:xfrm>
                <a:off x="5356567" y="6202876"/>
                <a:ext cx="146520" cy="160200"/>
              </a:xfrm>
              <a:prstGeom prst="rect">
                <a:avLst/>
              </a:prstGeom>
            </p:spPr>
          </p:pic>
        </mc:Fallback>
      </mc:AlternateContent>
      <p:grpSp>
        <p:nvGrpSpPr>
          <p:cNvPr id="34" name="Gruppieren 33">
            <a:extLst>
              <a:ext uri="{FF2B5EF4-FFF2-40B4-BE49-F238E27FC236}">
                <a16:creationId xmlns:a16="http://schemas.microsoft.com/office/drawing/2014/main" id="{9B09FF99-767B-C859-1605-DB1E702327D7}"/>
              </a:ext>
            </a:extLst>
          </p:cNvPr>
          <p:cNvGrpSpPr/>
          <p:nvPr userDrawn="1"/>
        </p:nvGrpSpPr>
        <p:grpSpPr>
          <a:xfrm>
            <a:off x="7002724" y="6175156"/>
            <a:ext cx="35640" cy="137880"/>
            <a:chOff x="7002724" y="6175156"/>
            <a:chExt cx="35640" cy="137880"/>
          </a:xfrm>
        </p:grpSpPr>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522726ED-9D81-9352-87CC-2D735814D2D9}"/>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Freihand 35">
                  <a:extLst>
                    <a:ext uri="{FF2B5EF4-FFF2-40B4-BE49-F238E27FC236}">
                      <a16:creationId xmlns:a16="http://schemas.microsoft.com/office/drawing/2014/main" id="{E8B0947B-D415-7AAE-EC5E-9DA81A0E338D}"/>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Freihand 36">
                  <a:extLst>
                    <a:ext uri="{FF2B5EF4-FFF2-40B4-BE49-F238E27FC236}">
                      <a16:creationId xmlns:a16="http://schemas.microsoft.com/office/drawing/2014/main" id="{62F80585-A60E-87C0-59CB-C657BDF98653}"/>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A0999F14-31C3-AE43-047F-B85FC2536696}"/>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3156AFE2-F759-2A4F-AE8E-2DE197874212}"/>
                  </a:ext>
                </a:extLst>
              </p14:cNvPr>
              <p14:cNvContentPartPr/>
              <p14:nvPr userDrawn="1"/>
            </p14:nvContentPartPr>
            <p14:xfrm>
              <a:off x="9657364" y="6231316"/>
              <a:ext cx="48960" cy="85680"/>
            </p14:xfrm>
          </p:contentPart>
        </mc:Choice>
        <mc:Fallback xmlns="">
          <p:pic>
            <p:nvPicPr>
              <p:cNvPr id="39" name="Freihand 38">
                <a:extLst>
                  <a:ext uri="{FF2B5EF4-FFF2-40B4-BE49-F238E27FC236}">
                    <a16:creationId xmlns:a16="http://schemas.microsoft.com/office/drawing/2014/main" id="{3156AFE2-F759-2A4F-AE8E-2DE197874212}"/>
                  </a:ext>
                </a:extLst>
              </p:cNvPr>
              <p:cNvPicPr/>
              <p:nvPr/>
            </p:nvPicPr>
            <p:blipFill>
              <a:blip r:embed="rId49"/>
              <a:stretch>
                <a:fillRect/>
              </a:stretch>
            </p:blipFill>
            <p:spPr>
              <a:xfrm>
                <a:off x="9594364" y="6168316"/>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F5CA2EC8-4804-4854-F367-AE829E2FFD38}"/>
                  </a:ext>
                </a:extLst>
              </p14:cNvPr>
              <p14:cNvContentPartPr/>
              <p14:nvPr userDrawn="1"/>
            </p14:nvContentPartPr>
            <p14:xfrm>
              <a:off x="11207034" y="6196803"/>
              <a:ext cx="39240" cy="153000"/>
            </p14:xfrm>
          </p:contentPart>
        </mc:Choice>
        <mc:Fallback xmlns="">
          <p:pic>
            <p:nvPicPr>
              <p:cNvPr id="40" name="Freihand 39">
                <a:extLst>
                  <a:ext uri="{FF2B5EF4-FFF2-40B4-BE49-F238E27FC236}">
                    <a16:creationId xmlns:a16="http://schemas.microsoft.com/office/drawing/2014/main" id="{F5CA2EC8-4804-4854-F367-AE829E2FFD38}"/>
                  </a:ext>
                </a:extLst>
              </p:cNvPr>
              <p:cNvPicPr/>
              <p:nvPr/>
            </p:nvPicPr>
            <p:blipFill>
              <a:blip r:embed="rId51"/>
              <a:stretch>
                <a:fillRect/>
              </a:stretch>
            </p:blipFill>
            <p:spPr>
              <a:xfrm>
                <a:off x="11144034" y="6133803"/>
                <a:ext cx="1648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3751C368-93F1-FFCF-5ECB-E39E928897B5}"/>
                  </a:ext>
                </a:extLst>
              </p14:cNvPr>
              <p14:cNvContentPartPr/>
              <p14:nvPr userDrawn="1"/>
            </p14:nvContentPartPr>
            <p14:xfrm>
              <a:off x="648487" y="6183076"/>
              <a:ext cx="46440" cy="86040"/>
            </p14:xfrm>
          </p:contentPart>
        </mc:Choice>
        <mc:Fallback xmlns="">
          <p:pic>
            <p:nvPicPr>
              <p:cNvPr id="41" name="Freihand 40">
                <a:extLst>
                  <a:ext uri="{FF2B5EF4-FFF2-40B4-BE49-F238E27FC236}">
                    <a16:creationId xmlns:a16="http://schemas.microsoft.com/office/drawing/2014/main" id="{3751C368-93F1-FFCF-5ECB-E39E928897B5}"/>
                  </a:ext>
                </a:extLst>
              </p:cNvPr>
              <p:cNvPicPr/>
              <p:nvPr/>
            </p:nvPicPr>
            <p:blipFill>
              <a:blip r:embed="rId7"/>
              <a:stretch>
                <a:fillRect/>
              </a:stretch>
            </p:blipFill>
            <p:spPr>
              <a:xfrm>
                <a:off x="585487" y="6120076"/>
                <a:ext cx="17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999D6D02-75B8-61BC-78DB-33CFEB174EF3}"/>
                  </a:ext>
                </a:extLst>
              </p14:cNvPr>
              <p14:cNvContentPartPr/>
              <p14:nvPr userDrawn="1"/>
            </p14:nvContentPartPr>
            <p14:xfrm>
              <a:off x="8424127" y="6195316"/>
              <a:ext cx="40680" cy="59760"/>
            </p14:xfrm>
          </p:contentPart>
        </mc:Choice>
        <mc:Fallback xmlns="">
          <p:pic>
            <p:nvPicPr>
              <p:cNvPr id="42" name="Freihand 41">
                <a:extLst>
                  <a:ext uri="{FF2B5EF4-FFF2-40B4-BE49-F238E27FC236}">
                    <a16:creationId xmlns:a16="http://schemas.microsoft.com/office/drawing/2014/main" id="{999D6D02-75B8-61BC-78DB-33CFEB174EF3}"/>
                  </a:ext>
                </a:extLst>
              </p:cNvPr>
              <p:cNvPicPr/>
              <p:nvPr/>
            </p:nvPicPr>
            <p:blipFill>
              <a:blip r:embed="rId9"/>
              <a:stretch>
                <a:fillRect/>
              </a:stretch>
            </p:blipFill>
            <p:spPr>
              <a:xfrm>
                <a:off x="8361680" y="6132316"/>
                <a:ext cx="165218" cy="185400"/>
              </a:xfrm>
              <a:prstGeom prst="rect">
                <a:avLst/>
              </a:prstGeom>
            </p:spPr>
          </p:pic>
        </mc:Fallback>
      </mc:AlternateContent>
      <p:grpSp>
        <p:nvGrpSpPr>
          <p:cNvPr id="43" name="Gruppieren 42">
            <a:extLst>
              <a:ext uri="{FF2B5EF4-FFF2-40B4-BE49-F238E27FC236}">
                <a16:creationId xmlns:a16="http://schemas.microsoft.com/office/drawing/2014/main" id="{1429E46B-3E18-6658-A41F-F0BBBF8A76DA}"/>
              </a:ext>
            </a:extLst>
          </p:cNvPr>
          <p:cNvGrpSpPr/>
          <p:nvPr userDrawn="1"/>
        </p:nvGrpSpPr>
        <p:grpSpPr>
          <a:xfrm>
            <a:off x="3505087" y="6196756"/>
            <a:ext cx="607320" cy="259200"/>
            <a:chOff x="3505087" y="6196756"/>
            <a:chExt cx="607320" cy="259200"/>
          </a:xfrm>
        </p:grpSpPr>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727A68F2-4FB5-2CE8-ED05-7BFFA817EA65}"/>
                    </a:ext>
                  </a:extLst>
                </p14:cNvPr>
                <p14:cNvContentPartPr/>
                <p14:nvPr userDrawn="1"/>
              </p14:nvContentPartPr>
              <p14:xfrm>
                <a:off x="3761767" y="6349756"/>
                <a:ext cx="1440" cy="1800"/>
              </p14:xfrm>
            </p:contentPart>
          </mc:Choice>
          <mc:Fallback xmlns="">
            <p:pic>
              <p:nvPicPr>
                <p:cNvPr id="17" name="Freihand 16">
                  <a:extLst>
                    <a:ext uri="{FF2B5EF4-FFF2-40B4-BE49-F238E27FC236}">
                      <a16:creationId xmlns:a16="http://schemas.microsoft.com/office/drawing/2014/main" id="{F6672EFC-0D0E-13A3-9420-4BE4F763368C}"/>
                    </a:ext>
                  </a:extLst>
                </p:cNvPr>
                <p:cNvPicPr/>
                <p:nvPr/>
              </p:nvPicPr>
              <p:blipFill>
                <a:blip r:embed="rId25"/>
                <a:stretch>
                  <a:fillRect/>
                </a:stretch>
              </p:blipFill>
              <p:spPr>
                <a:xfrm>
                  <a:off x="3698767" y="6287116"/>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7EEC8C86-9970-E709-2CDE-A947E3C79B76}"/>
                    </a:ext>
                  </a:extLst>
                </p14:cNvPr>
                <p14:cNvContentPartPr/>
                <p14:nvPr userDrawn="1"/>
              </p14:nvContentPartPr>
              <p14:xfrm>
                <a:off x="3785887" y="6196756"/>
                <a:ext cx="29160" cy="125640"/>
              </p14:xfrm>
            </p:contentPart>
          </mc:Choice>
          <mc:Fallback xmlns="">
            <p:pic>
              <p:nvPicPr>
                <p:cNvPr id="18" name="Freihand 17">
                  <a:extLst>
                    <a:ext uri="{FF2B5EF4-FFF2-40B4-BE49-F238E27FC236}">
                      <a16:creationId xmlns:a16="http://schemas.microsoft.com/office/drawing/2014/main" id="{0FB94664-75F5-0DB1-48CB-468229D7A460}"/>
                    </a:ext>
                  </a:extLst>
                </p:cNvPr>
                <p:cNvPicPr/>
                <p:nvPr/>
              </p:nvPicPr>
              <p:blipFill>
                <a:blip r:embed="rId27"/>
                <a:stretch>
                  <a:fillRect/>
                </a:stretch>
              </p:blipFill>
              <p:spPr>
                <a:xfrm>
                  <a:off x="3723247" y="6134116"/>
                  <a:ext cx="15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78AE29F7-10AB-575D-0E16-4BE9BD06326E}"/>
                    </a:ext>
                  </a:extLst>
                </p14:cNvPr>
                <p14:cNvContentPartPr/>
                <p14:nvPr userDrawn="1"/>
              </p14:nvContentPartPr>
              <p14:xfrm>
                <a:off x="3505087" y="6300076"/>
                <a:ext cx="607320" cy="155880"/>
              </p14:xfrm>
            </p:contentPart>
          </mc:Choice>
          <mc:Fallback xmlns="">
            <p:pic>
              <p:nvPicPr>
                <p:cNvPr id="25" name="Freihand 24">
                  <a:extLst>
                    <a:ext uri="{FF2B5EF4-FFF2-40B4-BE49-F238E27FC236}">
                      <a16:creationId xmlns:a16="http://schemas.microsoft.com/office/drawing/2014/main" id="{B929BEFB-711C-CC3E-083A-F002F04F11B4}"/>
                    </a:ext>
                  </a:extLst>
                </p:cNvPr>
                <p:cNvPicPr/>
                <p:nvPr/>
              </p:nvPicPr>
              <p:blipFill>
                <a:blip r:embed="rId29"/>
                <a:stretch>
                  <a:fillRect/>
                </a:stretch>
              </p:blipFill>
              <p:spPr>
                <a:xfrm>
                  <a:off x="3442447" y="6237076"/>
                  <a:ext cx="732960" cy="281520"/>
                </a:xfrm>
                <a:prstGeom prst="rect">
                  <a:avLst/>
                </a:prstGeom>
              </p:spPr>
            </p:pic>
          </mc:Fallback>
        </mc:AlternateContent>
      </p:grpSp>
      <p:grpSp>
        <p:nvGrpSpPr>
          <p:cNvPr id="47" name="Gruppieren 46">
            <a:extLst>
              <a:ext uri="{FF2B5EF4-FFF2-40B4-BE49-F238E27FC236}">
                <a16:creationId xmlns:a16="http://schemas.microsoft.com/office/drawing/2014/main" id="{77C64308-18A4-BF9D-EB69-4510A966A400}"/>
              </a:ext>
            </a:extLst>
          </p:cNvPr>
          <p:cNvGrpSpPr/>
          <p:nvPr userDrawn="1"/>
        </p:nvGrpSpPr>
        <p:grpSpPr>
          <a:xfrm>
            <a:off x="2148247" y="6234916"/>
            <a:ext cx="74520" cy="65880"/>
            <a:chOff x="2148247" y="6234916"/>
            <a:chExt cx="74520" cy="65880"/>
          </a:xfrm>
        </p:grpSpPr>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AB8B2F9B-989C-4128-03FA-890598E18CF5}"/>
                    </a:ext>
                  </a:extLst>
                </p14:cNvPr>
                <p14:cNvContentPartPr/>
                <p14:nvPr userDrawn="1"/>
              </p14:nvContentPartPr>
              <p14:xfrm>
                <a:off x="2170567" y="6238876"/>
                <a:ext cx="25560" cy="61920"/>
              </p14:xfrm>
            </p:contentPart>
          </mc:Choice>
          <mc:Fallback xmlns="">
            <p:pic>
              <p:nvPicPr>
                <p:cNvPr id="31" name="Freihand 30">
                  <a:extLst>
                    <a:ext uri="{FF2B5EF4-FFF2-40B4-BE49-F238E27FC236}">
                      <a16:creationId xmlns:a16="http://schemas.microsoft.com/office/drawing/2014/main" id="{BAF60D5C-6F9C-9E5C-3E89-0676FFB2AA5B}"/>
                    </a:ext>
                  </a:extLst>
                </p:cNvPr>
                <p:cNvPicPr/>
                <p:nvPr/>
              </p:nvPicPr>
              <p:blipFill>
                <a:blip r:embed="rId31"/>
                <a:stretch>
                  <a:fillRect/>
                </a:stretch>
              </p:blipFill>
              <p:spPr>
                <a:xfrm>
                  <a:off x="2107567" y="6176236"/>
                  <a:ext cx="151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Freihand 48">
                  <a:extLst>
                    <a:ext uri="{FF2B5EF4-FFF2-40B4-BE49-F238E27FC236}">
                      <a16:creationId xmlns:a16="http://schemas.microsoft.com/office/drawing/2014/main" id="{8102DF47-4112-7C30-C06B-916904786682}"/>
                    </a:ext>
                  </a:extLst>
                </p14:cNvPr>
                <p14:cNvContentPartPr/>
                <p14:nvPr userDrawn="1"/>
              </p14:nvContentPartPr>
              <p14:xfrm>
                <a:off x="2148247" y="6246076"/>
                <a:ext cx="50400" cy="47520"/>
              </p14:xfrm>
            </p:contentPart>
          </mc:Choice>
          <mc:Fallback xmlns="">
            <p:pic>
              <p:nvPicPr>
                <p:cNvPr id="32" name="Freihand 31">
                  <a:extLst>
                    <a:ext uri="{FF2B5EF4-FFF2-40B4-BE49-F238E27FC236}">
                      <a16:creationId xmlns:a16="http://schemas.microsoft.com/office/drawing/2014/main" id="{6B8259E6-A6D5-926D-24BA-7F17C7586177}"/>
                    </a:ext>
                  </a:extLst>
                </p:cNvPr>
                <p:cNvPicPr/>
                <p:nvPr/>
              </p:nvPicPr>
              <p:blipFill>
                <a:blip r:embed="rId33"/>
                <a:stretch>
                  <a:fillRect/>
                </a:stretch>
              </p:blipFill>
              <p:spPr>
                <a:xfrm>
                  <a:off x="2085607" y="6183436"/>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6E6BA6B1-F82B-21AC-88D5-5DE4926B73A7}"/>
                    </a:ext>
                  </a:extLst>
                </p14:cNvPr>
                <p14:cNvContentPartPr/>
                <p14:nvPr userDrawn="1"/>
              </p14:nvContentPartPr>
              <p14:xfrm>
                <a:off x="2204407" y="6234916"/>
                <a:ext cx="18360" cy="45720"/>
              </p14:xfrm>
            </p:contentPart>
          </mc:Choice>
          <mc:Fallback xmlns="">
            <p:pic>
              <p:nvPicPr>
                <p:cNvPr id="33" name="Freihand 32">
                  <a:extLst>
                    <a:ext uri="{FF2B5EF4-FFF2-40B4-BE49-F238E27FC236}">
                      <a16:creationId xmlns:a16="http://schemas.microsoft.com/office/drawing/2014/main" id="{87D49128-ADB5-0FD2-28DA-356A6D8DBAF7}"/>
                    </a:ext>
                  </a:extLst>
                </p:cNvPr>
                <p:cNvPicPr/>
                <p:nvPr/>
              </p:nvPicPr>
              <p:blipFill>
                <a:blip r:embed="rId35"/>
                <a:stretch>
                  <a:fillRect/>
                </a:stretch>
              </p:blipFill>
              <p:spPr>
                <a:xfrm>
                  <a:off x="2141407" y="6171916"/>
                  <a:ext cx="144000" cy="171360"/>
                </a:xfrm>
                <a:prstGeom prst="rect">
                  <a:avLst/>
                </a:prstGeom>
              </p:spPr>
            </p:pic>
          </mc:Fallback>
        </mc:AlternateContent>
      </p:grpSp>
      <p:grpSp>
        <p:nvGrpSpPr>
          <p:cNvPr id="51" name="Gruppieren 50">
            <a:extLst>
              <a:ext uri="{FF2B5EF4-FFF2-40B4-BE49-F238E27FC236}">
                <a16:creationId xmlns:a16="http://schemas.microsoft.com/office/drawing/2014/main" id="{8318D561-AC81-F84F-4F71-E2AD6063C60F}"/>
              </a:ext>
            </a:extLst>
          </p:cNvPr>
          <p:cNvGrpSpPr/>
          <p:nvPr userDrawn="1"/>
        </p:nvGrpSpPr>
        <p:grpSpPr>
          <a:xfrm>
            <a:off x="7002724" y="6175156"/>
            <a:ext cx="35640" cy="137880"/>
            <a:chOff x="7002724" y="6175156"/>
            <a:chExt cx="35640" cy="137880"/>
          </a:xfrm>
        </p:grpSpPr>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D4543C58-3793-6FBF-2BB9-381849DA1FF3}"/>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77023A13-9C56-7BB2-7D94-2E63829046AF}"/>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Freihand 53">
                  <a:extLst>
                    <a:ext uri="{FF2B5EF4-FFF2-40B4-BE49-F238E27FC236}">
                      <a16:creationId xmlns:a16="http://schemas.microsoft.com/office/drawing/2014/main" id="{08E7654E-4C1A-F3E7-C24E-F2988C607874}"/>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Freihand 54">
                  <a:extLst>
                    <a:ext uri="{FF2B5EF4-FFF2-40B4-BE49-F238E27FC236}">
                      <a16:creationId xmlns:a16="http://schemas.microsoft.com/office/drawing/2014/main" id="{71F54688-3E86-4DF9-0911-4387434663B2}"/>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56" name="Freihand 55">
                <a:extLst>
                  <a:ext uri="{FF2B5EF4-FFF2-40B4-BE49-F238E27FC236}">
                    <a16:creationId xmlns:a16="http://schemas.microsoft.com/office/drawing/2014/main" id="{5BA829BB-1C42-AB88-2FB2-95DA0D42D601}"/>
                  </a:ext>
                </a:extLst>
              </p14:cNvPr>
              <p14:cNvContentPartPr/>
              <p14:nvPr userDrawn="1"/>
            </p14:nvContentPartPr>
            <p14:xfrm>
              <a:off x="9657364" y="6231316"/>
              <a:ext cx="48960" cy="85680"/>
            </p14:xfrm>
          </p:contentPart>
        </mc:Choice>
        <mc:Fallback xmlns="">
          <p:pic>
            <p:nvPicPr>
              <p:cNvPr id="56" name="Freihand 55">
                <a:extLst>
                  <a:ext uri="{FF2B5EF4-FFF2-40B4-BE49-F238E27FC236}">
                    <a16:creationId xmlns:a16="http://schemas.microsoft.com/office/drawing/2014/main" id="{5BA829BB-1C42-AB88-2FB2-95DA0D42D601}"/>
                  </a:ext>
                </a:extLst>
              </p:cNvPr>
              <p:cNvPicPr/>
              <p:nvPr/>
            </p:nvPicPr>
            <p:blipFill>
              <a:blip r:embed="rId49"/>
              <a:stretch>
                <a:fillRect/>
              </a:stretch>
            </p:blipFill>
            <p:spPr>
              <a:xfrm>
                <a:off x="9594364" y="6168316"/>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A65982D0-4E98-3A56-2584-79542A18713A}"/>
                  </a:ext>
                </a:extLst>
              </p14:cNvPr>
              <p14:cNvContentPartPr/>
              <p14:nvPr userDrawn="1"/>
            </p14:nvContentPartPr>
            <p14:xfrm>
              <a:off x="11207034" y="6196803"/>
              <a:ext cx="39240" cy="153000"/>
            </p14:xfrm>
          </p:contentPart>
        </mc:Choice>
        <mc:Fallback xmlns="">
          <p:pic>
            <p:nvPicPr>
              <p:cNvPr id="57" name="Freihand 56">
                <a:extLst>
                  <a:ext uri="{FF2B5EF4-FFF2-40B4-BE49-F238E27FC236}">
                    <a16:creationId xmlns:a16="http://schemas.microsoft.com/office/drawing/2014/main" id="{A65982D0-4E98-3A56-2584-79542A18713A}"/>
                  </a:ext>
                </a:extLst>
              </p:cNvPr>
              <p:cNvPicPr/>
              <p:nvPr/>
            </p:nvPicPr>
            <p:blipFill>
              <a:blip r:embed="rId51"/>
              <a:stretch>
                <a:fillRect/>
              </a:stretch>
            </p:blipFill>
            <p:spPr>
              <a:xfrm>
                <a:off x="11144034" y="6133803"/>
                <a:ext cx="164880" cy="278640"/>
              </a:xfrm>
              <a:prstGeom prst="rect">
                <a:avLst/>
              </a:prstGeom>
            </p:spPr>
          </p:pic>
        </mc:Fallback>
      </mc:AlternateContent>
      <p:grpSp>
        <p:nvGrpSpPr>
          <p:cNvPr id="58" name="Gruppieren 57">
            <a:extLst>
              <a:ext uri="{FF2B5EF4-FFF2-40B4-BE49-F238E27FC236}">
                <a16:creationId xmlns:a16="http://schemas.microsoft.com/office/drawing/2014/main" id="{BCEFFC43-B8D4-238E-1B8A-67469367444C}"/>
              </a:ext>
            </a:extLst>
          </p:cNvPr>
          <p:cNvGrpSpPr/>
          <p:nvPr userDrawn="1"/>
        </p:nvGrpSpPr>
        <p:grpSpPr>
          <a:xfrm>
            <a:off x="5425199" y="6167137"/>
            <a:ext cx="35640" cy="137880"/>
            <a:chOff x="7002724" y="6175156"/>
            <a:chExt cx="35640" cy="137880"/>
          </a:xfrm>
        </p:grpSpPr>
        <mc:AlternateContent xmlns:mc="http://schemas.openxmlformats.org/markup-compatibility/2006" xmlns:p14="http://schemas.microsoft.com/office/powerpoint/2010/main">
          <mc:Choice Requires="p14">
            <p:contentPart p14:bwMode="auto" r:id="rId66">
              <p14:nvContentPartPr>
                <p14:cNvPr id="59" name="Freihand 58">
                  <a:extLst>
                    <a:ext uri="{FF2B5EF4-FFF2-40B4-BE49-F238E27FC236}">
                      <a16:creationId xmlns:a16="http://schemas.microsoft.com/office/drawing/2014/main" id="{232C6979-D820-112B-092F-FEA551E14E6D}"/>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F35697AB-44E9-1296-BE2E-59EB8977D50B}"/>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A3DF8C9E-6757-079E-9106-28111FB4B89F}"/>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2" name="Freihand 61">
                  <a:extLst>
                    <a:ext uri="{FF2B5EF4-FFF2-40B4-BE49-F238E27FC236}">
                      <a16:creationId xmlns:a16="http://schemas.microsoft.com/office/drawing/2014/main" id="{1B3BB886-FB7F-404D-D2A7-C86215B11F20}"/>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p:spTree>
  </p:cSld>
  <p:clrMap bg1="lt1" tx1="dk1" bg2="lt2" tx2="dk2" accent1="accent1" accent2="accent2" accent3="accent3" accent4="accent4" accent5="accent5" accent6="accent6" hlink="hlink" folHlink="folHlink"/>
  <p:sldLayoutIdLst>
    <p:sldLayoutId id="2147483649"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 name="Datumsplatzhalter 3"/>
          <p:cNvSpPr/>
          <p:nvPr/>
        </p:nvSpPr>
        <p:spPr>
          <a:xfrm>
            <a:off x="8380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de-DE" sz="1200" b="0" strike="noStrike" spc="-1">
                <a:solidFill>
                  <a:schemeClr val="dk1">
                    <a:tint val="75000"/>
                  </a:schemeClr>
                </a:solidFill>
                <a:latin typeface="Calibri"/>
              </a:rPr>
              <a:t>29.05.2024</a:t>
            </a:r>
            <a:endParaRPr lang="de-DE" sz="1200" b="0" strike="noStrike" spc="-1">
              <a:solidFill>
                <a:srgbClr val="000000"/>
              </a:solidFill>
              <a:latin typeface="Calibri"/>
            </a:endParaRPr>
          </a:p>
        </p:txBody>
      </p:sp>
      <p:sp>
        <p:nvSpPr>
          <p:cNvPr id="66" name="Foliennummernplatzhalter 5"/>
          <p:cNvSpPr/>
          <p:nvPr/>
        </p:nvSpPr>
        <p:spPr>
          <a:xfrm>
            <a:off x="86104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F990E7D4-3E64-4AC4-B5E8-889702F823AE}"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pic>
        <p:nvPicPr>
          <p:cNvPr id="67" name="Grafik 8"/>
          <p:cNvPicPr/>
          <p:nvPr/>
        </p:nvPicPr>
        <p:blipFill>
          <a:blip r:embed="rId4"/>
          <a:srcRect l="18823" r="28290" b="70735"/>
          <a:stretch/>
        </p:blipFill>
        <p:spPr>
          <a:xfrm>
            <a:off x="378360" y="5959080"/>
            <a:ext cx="626400" cy="345960"/>
          </a:xfrm>
          <a:prstGeom prst="rect">
            <a:avLst/>
          </a:prstGeom>
          <a:ln w="0">
            <a:noFill/>
          </a:ln>
        </p:spPr>
      </p:pic>
      <p:sp>
        <p:nvSpPr>
          <p:cNvPr id="68" name="Textfeld 9"/>
          <p:cNvSpPr/>
          <p:nvPr/>
        </p:nvSpPr>
        <p:spPr>
          <a:xfrm>
            <a:off x="0" y="6247800"/>
            <a:ext cx="12191760" cy="555480"/>
          </a:xfrm>
          <a:prstGeom prst="rect">
            <a:avLst/>
          </a:prstGeom>
          <a:solidFill>
            <a:srgbClr val="BE40F2"/>
          </a:solidFill>
          <a:ln w="0">
            <a:solidFill>
              <a:srgbClr val="BE40F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de-DE" sz="1800" b="0" strike="noStrike" spc="-1">
              <a:solidFill>
                <a:schemeClr val="dk1"/>
              </a:solidFill>
              <a:latin typeface="Calibri"/>
            </a:endParaRPr>
          </a:p>
        </p:txBody>
      </p:sp>
      <p:pic>
        <p:nvPicPr>
          <p:cNvPr id="69" name="Grafik 10"/>
          <p:cNvPicPr/>
          <p:nvPr/>
        </p:nvPicPr>
        <p:blipFill>
          <a:blip r:embed="rId4"/>
          <a:srcRect l="18823" r="28290" b="70735"/>
          <a:stretch/>
        </p:blipFill>
        <p:spPr>
          <a:xfrm>
            <a:off x="3510720" y="5960880"/>
            <a:ext cx="626400" cy="345960"/>
          </a:xfrm>
          <a:prstGeom prst="rect">
            <a:avLst/>
          </a:prstGeom>
          <a:ln w="0">
            <a:noFill/>
          </a:ln>
        </p:spPr>
      </p:pic>
      <p:pic>
        <p:nvPicPr>
          <p:cNvPr id="70" name="Grafik 11"/>
          <p:cNvPicPr/>
          <p:nvPr/>
        </p:nvPicPr>
        <p:blipFill>
          <a:blip r:embed="rId4"/>
          <a:srcRect l="18823" r="28290" b="70735"/>
          <a:stretch/>
        </p:blipFill>
        <p:spPr>
          <a:xfrm>
            <a:off x="8153280" y="5960880"/>
            <a:ext cx="626400" cy="345960"/>
          </a:xfrm>
          <a:prstGeom prst="rect">
            <a:avLst/>
          </a:prstGeom>
          <a:ln w="0">
            <a:noFill/>
          </a:ln>
        </p:spPr>
      </p:pic>
      <p:grpSp>
        <p:nvGrpSpPr>
          <p:cNvPr id="71" name="Gruppieren 17"/>
          <p:cNvGrpSpPr/>
          <p:nvPr/>
        </p:nvGrpSpPr>
        <p:grpSpPr>
          <a:xfrm>
            <a:off x="0" y="0"/>
            <a:ext cx="0" cy="0"/>
            <a:chOff x="0" y="0"/>
            <a:chExt cx="0" cy="0"/>
          </a:xfrm>
        </p:grpSpPr>
      </p:grpSp>
      <p:pic>
        <p:nvPicPr>
          <p:cNvPr id="72" name="Grafik 21"/>
          <p:cNvPicPr/>
          <p:nvPr/>
        </p:nvPicPr>
        <p:blipFill>
          <a:blip r:embed="rId5"/>
          <a:srcRect l="18823" r="28290" b="70735"/>
          <a:stretch/>
        </p:blipFill>
        <p:spPr>
          <a:xfrm rot="10800000">
            <a:off x="5112000" y="6195240"/>
            <a:ext cx="626400" cy="345960"/>
          </a:xfrm>
          <a:prstGeom prst="rect">
            <a:avLst/>
          </a:prstGeom>
          <a:ln w="0">
            <a:noFill/>
          </a:ln>
        </p:spPr>
      </p:pic>
      <p:pic>
        <p:nvPicPr>
          <p:cNvPr id="73" name="Grafik 22"/>
          <p:cNvPicPr/>
          <p:nvPr/>
        </p:nvPicPr>
        <p:blipFill>
          <a:blip r:embed="rId5"/>
          <a:srcRect l="18823" r="28290" b="70735"/>
          <a:stretch/>
        </p:blipFill>
        <p:spPr>
          <a:xfrm rot="10800000">
            <a:off x="1853640" y="6195240"/>
            <a:ext cx="626400" cy="345960"/>
          </a:xfrm>
          <a:prstGeom prst="rect">
            <a:avLst/>
          </a:prstGeom>
          <a:ln w="0">
            <a:noFill/>
          </a:ln>
        </p:spPr>
      </p:pic>
      <p:pic>
        <p:nvPicPr>
          <p:cNvPr id="74" name="Grafik 23"/>
          <p:cNvPicPr/>
          <p:nvPr/>
        </p:nvPicPr>
        <p:blipFill>
          <a:blip r:embed="rId5"/>
          <a:srcRect l="18823" r="28290" b="70735"/>
          <a:stretch/>
        </p:blipFill>
        <p:spPr>
          <a:xfrm rot="10800000">
            <a:off x="9355680" y="6194520"/>
            <a:ext cx="626400" cy="345960"/>
          </a:xfrm>
          <a:prstGeom prst="rect">
            <a:avLst/>
          </a:prstGeom>
          <a:ln w="0">
            <a:noFill/>
          </a:ln>
        </p:spPr>
      </p:pic>
      <p:pic>
        <p:nvPicPr>
          <p:cNvPr id="75" name="Grafik 24"/>
          <p:cNvPicPr/>
          <p:nvPr/>
        </p:nvPicPr>
        <p:blipFill>
          <a:blip r:embed="rId5"/>
          <a:srcRect l="18823" r="28290" b="70735"/>
          <a:stretch/>
        </p:blipFill>
        <p:spPr>
          <a:xfrm rot="10800000">
            <a:off x="6688800" y="6195240"/>
            <a:ext cx="626400" cy="345960"/>
          </a:xfrm>
          <a:prstGeom prst="rect">
            <a:avLst/>
          </a:prstGeom>
          <a:ln w="0">
            <a:noFill/>
          </a:ln>
        </p:spPr>
      </p:pic>
      <p:grpSp>
        <p:nvGrpSpPr>
          <p:cNvPr id="76" name="Gruppieren 25"/>
          <p:cNvGrpSpPr/>
          <p:nvPr/>
        </p:nvGrpSpPr>
        <p:grpSpPr>
          <a:xfrm>
            <a:off x="0" y="0"/>
            <a:ext cx="0" cy="0"/>
            <a:chOff x="0" y="0"/>
            <a:chExt cx="0" cy="0"/>
          </a:xfrm>
        </p:grpSpPr>
      </p:grpSp>
      <p:grpSp>
        <p:nvGrpSpPr>
          <p:cNvPr id="77" name="Gruppieren 31"/>
          <p:cNvGrpSpPr/>
          <p:nvPr/>
        </p:nvGrpSpPr>
        <p:grpSpPr>
          <a:xfrm>
            <a:off x="0" y="0"/>
            <a:ext cx="0" cy="0"/>
            <a:chOff x="0" y="0"/>
            <a:chExt cx="0" cy="0"/>
          </a:xfrm>
        </p:grpSpPr>
      </p:grpSp>
      <p:pic>
        <p:nvPicPr>
          <p:cNvPr id="78" name="Grafik 38"/>
          <p:cNvPicPr/>
          <p:nvPr/>
        </p:nvPicPr>
        <p:blipFill>
          <a:blip r:embed="rId4"/>
          <a:srcRect l="18823" r="28290" b="70735"/>
          <a:stretch/>
        </p:blipFill>
        <p:spPr>
          <a:xfrm>
            <a:off x="10916640" y="5971680"/>
            <a:ext cx="626400" cy="345960"/>
          </a:xfrm>
          <a:prstGeom prst="rect">
            <a:avLst/>
          </a:prstGeom>
          <a:ln w="0">
            <a:noFill/>
          </a:ln>
        </p:spPr>
      </p:pic>
      <p:grpSp>
        <p:nvGrpSpPr>
          <p:cNvPr id="79" name="Gruppieren 40"/>
          <p:cNvGrpSpPr/>
          <p:nvPr/>
        </p:nvGrpSpPr>
        <p:grpSpPr>
          <a:xfrm>
            <a:off x="0" y="0"/>
            <a:ext cx="0" cy="0"/>
            <a:chOff x="0" y="0"/>
            <a:chExt cx="0" cy="0"/>
          </a:xfrm>
        </p:grpSpPr>
      </p:grpSp>
      <p:sp>
        <p:nvSpPr>
          <p:cNvPr id="81" name="Rechteck 44"/>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82"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strike="noStrike" spc="-1">
                <a:solidFill>
                  <a:schemeClr val="dk1"/>
                </a:solidFill>
                <a:latin typeface="Calibri Light"/>
              </a:rPr>
              <a:t>Mastertitelformat bearbeiten</a:t>
            </a:r>
            <a:endParaRPr lang="en-US" sz="4400" b="0" strike="noStrike" spc="-1">
              <a:solidFill>
                <a:schemeClr val="dk1"/>
              </a:solidFill>
              <a:latin typeface="Calibri"/>
            </a:endParaRPr>
          </a:p>
        </p:txBody>
      </p:sp>
      <p:sp>
        <p:nvSpPr>
          <p:cNvPr id="83"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Mastertextformat bearbeiten</a:t>
            </a:r>
            <a:endParaRPr lang="en-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US" sz="1800" b="0" strike="noStrike" spc="-1">
              <a:solidFill>
                <a:schemeClr val="dk1"/>
              </a:solidFill>
              <a:latin typeface="Calibri"/>
            </a:endParaRPr>
          </a:p>
        </p:txBody>
      </p:sp>
      <p:sp>
        <p:nvSpPr>
          <p:cNvPr id="84"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strike="noStrike" spc="-1">
                <a:solidFill>
                  <a:schemeClr val="dk1">
                    <a:tint val="75000"/>
                  </a:schemeClr>
                </a:solidFill>
                <a:latin typeface="Calibri"/>
              </a:defRPr>
            </a:lvl1pPr>
          </a:lstStyle>
          <a:p>
            <a:pPr indent="0" defTabSz="914400">
              <a:lnSpc>
                <a:spcPct val="100000"/>
              </a:lnSpc>
              <a:buNone/>
            </a:pPr>
            <a:r>
              <a:rPr lang="de-DE" sz="1200" b="0" strike="noStrike" spc="-1">
                <a:solidFill>
                  <a:schemeClr val="dk1">
                    <a:tint val="75000"/>
                  </a:schemeClr>
                </a:solidFill>
                <a:latin typeface="Calibri"/>
              </a:rPr>
              <a:t>&lt;date/time&gt;</a:t>
            </a:r>
            <a:endParaRPr lang="de-DE" sz="1200" b="0" strike="noStrike" spc="-1">
              <a:solidFill>
                <a:srgbClr val="000000"/>
              </a:solidFill>
              <a:latin typeface="Calibri"/>
            </a:endParaRPr>
          </a:p>
        </p:txBody>
      </p:sp>
      <p:sp>
        <p:nvSpPr>
          <p:cNvPr id="85" name="PlaceHolder 4"/>
          <p:cNvSpPr>
            <a:spLocks noGrp="1"/>
          </p:cNvSpPr>
          <p:nvPr>
            <p:ph type="sldNum" idx="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strike="noStrike" spc="-1">
                <a:solidFill>
                  <a:schemeClr val="dk1">
                    <a:tint val="75000"/>
                  </a:schemeClr>
                </a:solidFill>
                <a:latin typeface="Calibri"/>
              </a:defRPr>
            </a:lvl1pPr>
          </a:lstStyle>
          <a:p>
            <a:pPr indent="0" algn="r" defTabSz="914400">
              <a:lnSpc>
                <a:spcPct val="100000"/>
              </a:lnSpc>
              <a:buNone/>
            </a:pPr>
            <a:fld id="{0913DAB2-5B67-4A8A-8C1B-7180CC60AF43}"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sp>
        <p:nvSpPr>
          <p:cNvPr id="2" name="Textfeld 43">
            <a:extLst>
              <a:ext uri="{FF2B5EF4-FFF2-40B4-BE49-F238E27FC236}">
                <a16:creationId xmlns:a16="http://schemas.microsoft.com/office/drawing/2014/main" id="{56C4E1A5-ED07-8097-90A1-A7D080D8CC49}"/>
              </a:ext>
            </a:extLst>
          </p:cNvPr>
          <p:cNvSpPr/>
          <p:nvPr userDrawn="1"/>
        </p:nvSpPr>
        <p:spPr>
          <a:xfrm>
            <a:off x="668160" y="6402960"/>
            <a:ext cx="108554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strike="noStrike" spc="-1" dirty="0">
                <a:solidFill>
                  <a:schemeClr val="lt1"/>
                </a:solidFill>
                <a:latin typeface="Calibri"/>
              </a:rPr>
              <a:t>Bildung für utopischen Wandel e.V. | Kollektiv </a:t>
            </a:r>
            <a:r>
              <a:rPr lang="de-DE" sz="1800" b="0" strike="noStrike" spc="-1" dirty="0" err="1">
                <a:solidFill>
                  <a:schemeClr val="lt1"/>
                </a:solidFill>
                <a:latin typeface="Calibri"/>
              </a:rPr>
              <a:t>radix</a:t>
            </a:r>
            <a:r>
              <a:rPr lang="de-DE" sz="1800" b="0" strike="noStrike" spc="-1" dirty="0">
                <a:solidFill>
                  <a:schemeClr val="lt1"/>
                </a:solidFill>
                <a:latin typeface="Calibri"/>
              </a:rPr>
              <a:t> | Handbuch </a:t>
            </a:r>
            <a:r>
              <a:rPr lang="de-DE" sz="1800" b="0" strike="noStrike" spc="-1" dirty="0" err="1">
                <a:solidFill>
                  <a:schemeClr val="lt1"/>
                </a:solidFill>
                <a:latin typeface="Calibri"/>
              </a:rPr>
              <a:t>Klasse.Macht.Klima</a:t>
            </a:r>
            <a:r>
              <a:rPr lang="de-DE" sz="1800" b="0" strike="noStrike" spc="-1" dirty="0">
                <a:solidFill>
                  <a:schemeClr val="lt1"/>
                </a:solidFill>
                <a:latin typeface="Calibri"/>
              </a:rPr>
              <a:t> | Klassismus in der Klimakrise</a:t>
            </a:r>
            <a:endParaRPr lang="de-DE" sz="1800" b="0" strike="noStrike" spc="-1" dirty="0">
              <a:solidFill>
                <a:srgbClr val="000000"/>
              </a:solidFill>
              <a:latin typeface="Calibri"/>
            </a:endParaRPr>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8C20624-BCDE-77B1-9F9A-919C0CEBA78F}"/>
                  </a:ext>
                </a:extLst>
              </p14:cNvPr>
              <p14:cNvContentPartPr/>
              <p14:nvPr userDrawn="1"/>
            </p14:nvContentPartPr>
            <p14:xfrm>
              <a:off x="648487" y="6183076"/>
              <a:ext cx="46440" cy="86040"/>
            </p14:xfrm>
          </p:contentPart>
        </mc:Choice>
        <mc:Fallback xmlns="">
          <p:pic>
            <p:nvPicPr>
              <p:cNvPr id="3" name="Freihand 2">
                <a:extLst>
                  <a:ext uri="{FF2B5EF4-FFF2-40B4-BE49-F238E27FC236}">
                    <a16:creationId xmlns:a16="http://schemas.microsoft.com/office/drawing/2014/main" id="{98C20624-BCDE-77B1-9F9A-919C0CEBA78F}"/>
                  </a:ext>
                </a:extLst>
              </p:cNvPr>
              <p:cNvPicPr/>
              <p:nvPr/>
            </p:nvPicPr>
            <p:blipFill>
              <a:blip r:embed="rId7"/>
              <a:stretch>
                <a:fillRect/>
              </a:stretch>
            </p:blipFill>
            <p:spPr>
              <a:xfrm>
                <a:off x="585487" y="6120076"/>
                <a:ext cx="17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9845D8C-0478-0885-4A66-9608FFBE059C}"/>
                  </a:ext>
                </a:extLst>
              </p14:cNvPr>
              <p14:cNvContentPartPr/>
              <p14:nvPr userDrawn="1"/>
            </p14:nvContentPartPr>
            <p14:xfrm>
              <a:off x="8424127" y="6195316"/>
              <a:ext cx="40680" cy="59760"/>
            </p14:xfrm>
          </p:contentPart>
        </mc:Choice>
        <mc:Fallback xmlns="">
          <p:pic>
            <p:nvPicPr>
              <p:cNvPr id="4" name="Freihand 3">
                <a:extLst>
                  <a:ext uri="{FF2B5EF4-FFF2-40B4-BE49-F238E27FC236}">
                    <a16:creationId xmlns:a16="http://schemas.microsoft.com/office/drawing/2014/main" id="{E9845D8C-0478-0885-4A66-9608FFBE059C}"/>
                  </a:ext>
                </a:extLst>
              </p:cNvPr>
              <p:cNvPicPr/>
              <p:nvPr/>
            </p:nvPicPr>
            <p:blipFill>
              <a:blip r:embed="rId9"/>
              <a:stretch>
                <a:fillRect/>
              </a:stretch>
            </p:blipFill>
            <p:spPr>
              <a:xfrm>
                <a:off x="8361680" y="6132316"/>
                <a:ext cx="165218" cy="185400"/>
              </a:xfrm>
              <a:prstGeom prst="rect">
                <a:avLst/>
              </a:prstGeom>
            </p:spPr>
          </p:pic>
        </mc:Fallback>
      </mc:AlternateContent>
      <p:grpSp>
        <p:nvGrpSpPr>
          <p:cNvPr id="5" name="Gruppieren 4">
            <a:extLst>
              <a:ext uri="{FF2B5EF4-FFF2-40B4-BE49-F238E27FC236}">
                <a16:creationId xmlns:a16="http://schemas.microsoft.com/office/drawing/2014/main" id="{D7993AFC-E7D6-51AC-7EDD-8E0090518115}"/>
              </a:ext>
            </a:extLst>
          </p:cNvPr>
          <p:cNvGrpSpPr/>
          <p:nvPr userDrawn="1"/>
        </p:nvGrpSpPr>
        <p:grpSpPr>
          <a:xfrm>
            <a:off x="3505087" y="6196756"/>
            <a:ext cx="607320" cy="259200"/>
            <a:chOff x="3505087" y="6196756"/>
            <a:chExt cx="607320" cy="25920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496BC564-370B-DEA4-337A-54C418CBC0ED}"/>
                    </a:ext>
                  </a:extLst>
                </p14:cNvPr>
                <p14:cNvContentPartPr/>
                <p14:nvPr userDrawn="1"/>
              </p14:nvContentPartPr>
              <p14:xfrm>
                <a:off x="3761767" y="6349756"/>
                <a:ext cx="1440" cy="1800"/>
              </p14:xfrm>
            </p:contentPart>
          </mc:Choice>
          <mc:Fallback xmlns="">
            <p:pic>
              <p:nvPicPr>
                <p:cNvPr id="17" name="Freihand 16">
                  <a:extLst>
                    <a:ext uri="{FF2B5EF4-FFF2-40B4-BE49-F238E27FC236}">
                      <a16:creationId xmlns:a16="http://schemas.microsoft.com/office/drawing/2014/main" id="{F6672EFC-0D0E-13A3-9420-4BE4F763368C}"/>
                    </a:ext>
                  </a:extLst>
                </p:cNvPr>
                <p:cNvPicPr/>
                <p:nvPr/>
              </p:nvPicPr>
              <p:blipFill>
                <a:blip r:embed="rId25"/>
                <a:stretch>
                  <a:fillRect/>
                </a:stretch>
              </p:blipFill>
              <p:spPr>
                <a:xfrm>
                  <a:off x="3698767" y="6287116"/>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2D9D4E9C-9750-25F2-7928-C6049B4D0D27}"/>
                    </a:ext>
                  </a:extLst>
                </p14:cNvPr>
                <p14:cNvContentPartPr/>
                <p14:nvPr userDrawn="1"/>
              </p14:nvContentPartPr>
              <p14:xfrm>
                <a:off x="3785887" y="6196756"/>
                <a:ext cx="29160" cy="125640"/>
              </p14:xfrm>
            </p:contentPart>
          </mc:Choice>
          <mc:Fallback xmlns="">
            <p:pic>
              <p:nvPicPr>
                <p:cNvPr id="18" name="Freihand 17">
                  <a:extLst>
                    <a:ext uri="{FF2B5EF4-FFF2-40B4-BE49-F238E27FC236}">
                      <a16:creationId xmlns:a16="http://schemas.microsoft.com/office/drawing/2014/main" id="{0FB94664-75F5-0DB1-48CB-468229D7A460}"/>
                    </a:ext>
                  </a:extLst>
                </p:cNvPr>
                <p:cNvPicPr/>
                <p:nvPr/>
              </p:nvPicPr>
              <p:blipFill>
                <a:blip r:embed="rId27"/>
                <a:stretch>
                  <a:fillRect/>
                </a:stretch>
              </p:blipFill>
              <p:spPr>
                <a:xfrm>
                  <a:off x="3723247" y="6134116"/>
                  <a:ext cx="15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E5893B13-10B4-D823-1961-FCED39B84E4B}"/>
                    </a:ext>
                  </a:extLst>
                </p14:cNvPr>
                <p14:cNvContentPartPr/>
                <p14:nvPr userDrawn="1"/>
              </p14:nvContentPartPr>
              <p14:xfrm>
                <a:off x="3505087" y="6300076"/>
                <a:ext cx="607320" cy="155880"/>
              </p14:xfrm>
            </p:contentPart>
          </mc:Choice>
          <mc:Fallback xmlns="">
            <p:pic>
              <p:nvPicPr>
                <p:cNvPr id="25" name="Freihand 24">
                  <a:extLst>
                    <a:ext uri="{FF2B5EF4-FFF2-40B4-BE49-F238E27FC236}">
                      <a16:creationId xmlns:a16="http://schemas.microsoft.com/office/drawing/2014/main" id="{B929BEFB-711C-CC3E-083A-F002F04F11B4}"/>
                    </a:ext>
                  </a:extLst>
                </p:cNvPr>
                <p:cNvPicPr/>
                <p:nvPr/>
              </p:nvPicPr>
              <p:blipFill>
                <a:blip r:embed="rId29"/>
                <a:stretch>
                  <a:fillRect/>
                </a:stretch>
              </p:blipFill>
              <p:spPr>
                <a:xfrm>
                  <a:off x="3442447" y="6237076"/>
                  <a:ext cx="732960" cy="281520"/>
                </a:xfrm>
                <a:prstGeom prst="rect">
                  <a:avLst/>
                </a:prstGeom>
              </p:spPr>
            </p:pic>
          </mc:Fallback>
        </mc:AlternateContent>
      </p:grpSp>
      <p:grpSp>
        <p:nvGrpSpPr>
          <p:cNvPr id="9" name="Gruppieren 8">
            <a:extLst>
              <a:ext uri="{FF2B5EF4-FFF2-40B4-BE49-F238E27FC236}">
                <a16:creationId xmlns:a16="http://schemas.microsoft.com/office/drawing/2014/main" id="{80AF6E2A-F119-ADC8-AE55-13730B49D83C}"/>
              </a:ext>
            </a:extLst>
          </p:cNvPr>
          <p:cNvGrpSpPr/>
          <p:nvPr userDrawn="1"/>
        </p:nvGrpSpPr>
        <p:grpSpPr>
          <a:xfrm>
            <a:off x="2148247" y="6234916"/>
            <a:ext cx="74520" cy="65880"/>
            <a:chOff x="2148247" y="6234916"/>
            <a:chExt cx="74520" cy="65880"/>
          </a:xfrm>
        </p:grpSpPr>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2CFE3E9A-BEBC-FC07-AB13-1890BACB2A58}"/>
                    </a:ext>
                  </a:extLst>
                </p14:cNvPr>
                <p14:cNvContentPartPr/>
                <p14:nvPr userDrawn="1"/>
              </p14:nvContentPartPr>
              <p14:xfrm>
                <a:off x="2170567" y="6238876"/>
                <a:ext cx="25560" cy="61920"/>
              </p14:xfrm>
            </p:contentPart>
          </mc:Choice>
          <mc:Fallback xmlns="">
            <p:pic>
              <p:nvPicPr>
                <p:cNvPr id="31" name="Freihand 30">
                  <a:extLst>
                    <a:ext uri="{FF2B5EF4-FFF2-40B4-BE49-F238E27FC236}">
                      <a16:creationId xmlns:a16="http://schemas.microsoft.com/office/drawing/2014/main" id="{BAF60D5C-6F9C-9E5C-3E89-0676FFB2AA5B}"/>
                    </a:ext>
                  </a:extLst>
                </p:cNvPr>
                <p:cNvPicPr/>
                <p:nvPr/>
              </p:nvPicPr>
              <p:blipFill>
                <a:blip r:embed="rId31"/>
                <a:stretch>
                  <a:fillRect/>
                </a:stretch>
              </p:blipFill>
              <p:spPr>
                <a:xfrm>
                  <a:off x="2107567" y="6176236"/>
                  <a:ext cx="151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006A7337-C9D2-5691-36DE-8D38C54DA4E6}"/>
                    </a:ext>
                  </a:extLst>
                </p14:cNvPr>
                <p14:cNvContentPartPr/>
                <p14:nvPr userDrawn="1"/>
              </p14:nvContentPartPr>
              <p14:xfrm>
                <a:off x="2148247" y="6246076"/>
                <a:ext cx="50400" cy="47520"/>
              </p14:xfrm>
            </p:contentPart>
          </mc:Choice>
          <mc:Fallback xmlns="">
            <p:pic>
              <p:nvPicPr>
                <p:cNvPr id="32" name="Freihand 31">
                  <a:extLst>
                    <a:ext uri="{FF2B5EF4-FFF2-40B4-BE49-F238E27FC236}">
                      <a16:creationId xmlns:a16="http://schemas.microsoft.com/office/drawing/2014/main" id="{6B8259E6-A6D5-926D-24BA-7F17C7586177}"/>
                    </a:ext>
                  </a:extLst>
                </p:cNvPr>
                <p:cNvPicPr/>
                <p:nvPr/>
              </p:nvPicPr>
              <p:blipFill>
                <a:blip r:embed="rId33"/>
                <a:stretch>
                  <a:fillRect/>
                </a:stretch>
              </p:blipFill>
              <p:spPr>
                <a:xfrm>
                  <a:off x="2085607" y="6183436"/>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5E3822D2-D600-CC05-E2B5-C087B724FDED}"/>
                    </a:ext>
                  </a:extLst>
                </p14:cNvPr>
                <p14:cNvContentPartPr/>
                <p14:nvPr userDrawn="1"/>
              </p14:nvContentPartPr>
              <p14:xfrm>
                <a:off x="2204407" y="6234916"/>
                <a:ext cx="18360" cy="45720"/>
              </p14:xfrm>
            </p:contentPart>
          </mc:Choice>
          <mc:Fallback xmlns="">
            <p:pic>
              <p:nvPicPr>
                <p:cNvPr id="33" name="Freihand 32">
                  <a:extLst>
                    <a:ext uri="{FF2B5EF4-FFF2-40B4-BE49-F238E27FC236}">
                      <a16:creationId xmlns:a16="http://schemas.microsoft.com/office/drawing/2014/main" id="{87D49128-ADB5-0FD2-28DA-356A6D8DBAF7}"/>
                    </a:ext>
                  </a:extLst>
                </p:cNvPr>
                <p:cNvPicPr/>
                <p:nvPr/>
              </p:nvPicPr>
              <p:blipFill>
                <a:blip r:embed="rId35"/>
                <a:stretch>
                  <a:fillRect/>
                </a:stretch>
              </p:blipFill>
              <p:spPr>
                <a:xfrm>
                  <a:off x="2141407" y="6171916"/>
                  <a:ext cx="144000" cy="171360"/>
                </a:xfrm>
                <a:prstGeom prst="rect">
                  <a:avLst/>
                </a:prstGeom>
              </p:spPr>
            </p:pic>
          </mc:Fallback>
        </mc:AlternateContent>
      </p:grpSp>
      <p:grpSp>
        <p:nvGrpSpPr>
          <p:cNvPr id="14" name="Gruppieren 13">
            <a:extLst>
              <a:ext uri="{FF2B5EF4-FFF2-40B4-BE49-F238E27FC236}">
                <a16:creationId xmlns:a16="http://schemas.microsoft.com/office/drawing/2014/main" id="{6F87DE5B-1FBE-EC90-1B39-DD28F6E354DD}"/>
              </a:ext>
            </a:extLst>
          </p:cNvPr>
          <p:cNvGrpSpPr/>
          <p:nvPr userDrawn="1"/>
        </p:nvGrpSpPr>
        <p:grpSpPr>
          <a:xfrm>
            <a:off x="7002724" y="6175156"/>
            <a:ext cx="35640" cy="137880"/>
            <a:chOff x="7002724" y="6175156"/>
            <a:chExt cx="35640" cy="137880"/>
          </a:xfrm>
        </p:grpSpPr>
        <mc:AlternateContent xmlns:mc="http://schemas.openxmlformats.org/markup-compatibility/2006" xmlns:p14="http://schemas.microsoft.com/office/powerpoint/2010/main">
          <mc:Choice Requires="p14">
            <p:contentPart p14:bwMode="auto" r:id="rId36">
              <p14:nvContentPartPr>
                <p14:cNvPr id="15" name="Freihand 14">
                  <a:extLst>
                    <a:ext uri="{FF2B5EF4-FFF2-40B4-BE49-F238E27FC236}">
                      <a16:creationId xmlns:a16="http://schemas.microsoft.com/office/drawing/2014/main" id="{D578C8F7-0AEB-A8C3-54D0-50D3B14F58C5}"/>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 name="Freihand 15">
                  <a:extLst>
                    <a:ext uri="{FF2B5EF4-FFF2-40B4-BE49-F238E27FC236}">
                      <a16:creationId xmlns:a16="http://schemas.microsoft.com/office/drawing/2014/main" id="{E2159E3A-B2AE-E700-EEC5-BB32F6EC4C73}"/>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Freihand 16">
                  <a:extLst>
                    <a:ext uri="{FF2B5EF4-FFF2-40B4-BE49-F238E27FC236}">
                      <a16:creationId xmlns:a16="http://schemas.microsoft.com/office/drawing/2014/main" id="{67DA7825-8CE9-50AE-ED0A-F3468857F969}"/>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 name="Freihand 17">
                  <a:extLst>
                    <a:ext uri="{FF2B5EF4-FFF2-40B4-BE49-F238E27FC236}">
                      <a16:creationId xmlns:a16="http://schemas.microsoft.com/office/drawing/2014/main" id="{542C18E3-CF83-8021-037C-A130F41C9180}"/>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19" name="Freihand 18">
                <a:extLst>
                  <a:ext uri="{FF2B5EF4-FFF2-40B4-BE49-F238E27FC236}">
                    <a16:creationId xmlns:a16="http://schemas.microsoft.com/office/drawing/2014/main" id="{BB59A95B-BF6B-9CC9-AC6D-01B8FB557F57}"/>
                  </a:ext>
                </a:extLst>
              </p14:cNvPr>
              <p14:cNvContentPartPr/>
              <p14:nvPr userDrawn="1"/>
            </p14:nvContentPartPr>
            <p14:xfrm>
              <a:off x="9657364" y="6231316"/>
              <a:ext cx="48960" cy="85680"/>
            </p14:xfrm>
          </p:contentPart>
        </mc:Choice>
        <mc:Fallback xmlns="">
          <p:pic>
            <p:nvPicPr>
              <p:cNvPr id="19" name="Freihand 18">
                <a:extLst>
                  <a:ext uri="{FF2B5EF4-FFF2-40B4-BE49-F238E27FC236}">
                    <a16:creationId xmlns:a16="http://schemas.microsoft.com/office/drawing/2014/main" id="{BB59A95B-BF6B-9CC9-AC6D-01B8FB557F57}"/>
                  </a:ext>
                </a:extLst>
              </p:cNvPr>
              <p:cNvPicPr/>
              <p:nvPr/>
            </p:nvPicPr>
            <p:blipFill>
              <a:blip r:embed="rId49"/>
              <a:stretch>
                <a:fillRect/>
              </a:stretch>
            </p:blipFill>
            <p:spPr>
              <a:xfrm>
                <a:off x="9594364" y="6168316"/>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 name="Freihand 19">
                <a:extLst>
                  <a:ext uri="{FF2B5EF4-FFF2-40B4-BE49-F238E27FC236}">
                    <a16:creationId xmlns:a16="http://schemas.microsoft.com/office/drawing/2014/main" id="{D0D8FB5B-B663-45F1-6E8A-981386C72180}"/>
                  </a:ext>
                </a:extLst>
              </p14:cNvPr>
              <p14:cNvContentPartPr/>
              <p14:nvPr userDrawn="1"/>
            </p14:nvContentPartPr>
            <p14:xfrm>
              <a:off x="11207034" y="6196803"/>
              <a:ext cx="39240" cy="153000"/>
            </p14:xfrm>
          </p:contentPart>
        </mc:Choice>
        <mc:Fallback xmlns="">
          <p:pic>
            <p:nvPicPr>
              <p:cNvPr id="20" name="Freihand 19">
                <a:extLst>
                  <a:ext uri="{FF2B5EF4-FFF2-40B4-BE49-F238E27FC236}">
                    <a16:creationId xmlns:a16="http://schemas.microsoft.com/office/drawing/2014/main" id="{D0D8FB5B-B663-45F1-6E8A-981386C72180}"/>
                  </a:ext>
                </a:extLst>
              </p:cNvPr>
              <p:cNvPicPr/>
              <p:nvPr/>
            </p:nvPicPr>
            <p:blipFill>
              <a:blip r:embed="rId51"/>
              <a:stretch>
                <a:fillRect/>
              </a:stretch>
            </p:blipFill>
            <p:spPr>
              <a:xfrm>
                <a:off x="11144034" y="6133803"/>
                <a:ext cx="164880" cy="278640"/>
              </a:xfrm>
              <a:prstGeom prst="rect">
                <a:avLst/>
              </a:prstGeom>
            </p:spPr>
          </p:pic>
        </mc:Fallback>
      </mc:AlternateContent>
      <p:grpSp>
        <p:nvGrpSpPr>
          <p:cNvPr id="21" name="Gruppieren 20">
            <a:extLst>
              <a:ext uri="{FF2B5EF4-FFF2-40B4-BE49-F238E27FC236}">
                <a16:creationId xmlns:a16="http://schemas.microsoft.com/office/drawing/2014/main" id="{0794F6C7-E3FA-51F4-E10A-57B3B5E0DDBC}"/>
              </a:ext>
            </a:extLst>
          </p:cNvPr>
          <p:cNvGrpSpPr/>
          <p:nvPr userDrawn="1"/>
        </p:nvGrpSpPr>
        <p:grpSpPr>
          <a:xfrm>
            <a:off x="5425199" y="6167137"/>
            <a:ext cx="35640" cy="137880"/>
            <a:chOff x="7002724" y="6175156"/>
            <a:chExt cx="35640" cy="137880"/>
          </a:xfrm>
        </p:grpSpPr>
        <mc:AlternateContent xmlns:mc="http://schemas.openxmlformats.org/markup-compatibility/2006" xmlns:p14="http://schemas.microsoft.com/office/powerpoint/2010/main">
          <mc:Choice Requires="p14">
            <p:contentPart p14:bwMode="auto" r:id="rId52">
              <p14:nvContentPartPr>
                <p14:cNvPr id="22" name="Freihand 21">
                  <a:extLst>
                    <a:ext uri="{FF2B5EF4-FFF2-40B4-BE49-F238E27FC236}">
                      <a16:creationId xmlns:a16="http://schemas.microsoft.com/office/drawing/2014/main" id="{BAB6096C-6943-1877-78C3-C5D8F52AEB76}"/>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 name="Freihand 22">
                  <a:extLst>
                    <a:ext uri="{FF2B5EF4-FFF2-40B4-BE49-F238E27FC236}">
                      <a16:creationId xmlns:a16="http://schemas.microsoft.com/office/drawing/2014/main" id="{363273C4-6248-3A35-DC73-90F0645E07CF}"/>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Freihand 23">
                  <a:extLst>
                    <a:ext uri="{FF2B5EF4-FFF2-40B4-BE49-F238E27FC236}">
                      <a16:creationId xmlns:a16="http://schemas.microsoft.com/office/drawing/2014/main" id="{CFA7BCAC-6918-6931-8CD5-6B14B8876887}"/>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CE75B945-A6E2-C697-5321-89AB1E73EC15}"/>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p:spTree>
  </p:cSld>
  <p:clrMap bg1="lt1" tx1="dk1" bg2="lt2" tx2="dk2" accent1="accent1" accent2="accent2" accent3="accent3" accent4="accent4" accent5="accent5" accent6="accent6" hlink="hlink" folHlink="folHlink"/>
  <p:sldLayoutIdLst>
    <p:sldLayoutId id="214748365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Datumsplatzhalter 3"/>
          <p:cNvSpPr/>
          <p:nvPr/>
        </p:nvSpPr>
        <p:spPr>
          <a:xfrm>
            <a:off x="8380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de-DE" sz="1200" b="0" strike="noStrike" spc="-1">
                <a:solidFill>
                  <a:schemeClr val="dk1">
                    <a:tint val="75000"/>
                  </a:schemeClr>
                </a:solidFill>
                <a:latin typeface="Calibri"/>
              </a:rPr>
              <a:t>29.05.2024</a:t>
            </a:r>
            <a:endParaRPr lang="de-DE" sz="1200" b="0" strike="noStrike" spc="-1">
              <a:solidFill>
                <a:srgbClr val="000000"/>
              </a:solidFill>
              <a:latin typeface="Calibri"/>
            </a:endParaRPr>
          </a:p>
        </p:txBody>
      </p:sp>
      <p:sp>
        <p:nvSpPr>
          <p:cNvPr id="89" name="Foliennummernplatzhalter 5"/>
          <p:cNvSpPr/>
          <p:nvPr/>
        </p:nvSpPr>
        <p:spPr>
          <a:xfrm>
            <a:off x="86104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0D7DAC93-A81B-4E9B-B7BE-B83E999367F4}"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pic>
        <p:nvPicPr>
          <p:cNvPr id="90" name="Grafik 8"/>
          <p:cNvPicPr/>
          <p:nvPr/>
        </p:nvPicPr>
        <p:blipFill>
          <a:blip r:embed="rId3"/>
          <a:srcRect l="18823" r="28290" b="70735"/>
          <a:stretch/>
        </p:blipFill>
        <p:spPr>
          <a:xfrm>
            <a:off x="378360" y="5959080"/>
            <a:ext cx="626400" cy="345960"/>
          </a:xfrm>
          <a:prstGeom prst="rect">
            <a:avLst/>
          </a:prstGeom>
          <a:ln w="0">
            <a:noFill/>
          </a:ln>
        </p:spPr>
      </p:pic>
      <p:sp>
        <p:nvSpPr>
          <p:cNvPr id="91" name="Textfeld 9"/>
          <p:cNvSpPr/>
          <p:nvPr/>
        </p:nvSpPr>
        <p:spPr>
          <a:xfrm>
            <a:off x="0" y="6247800"/>
            <a:ext cx="12191760" cy="555480"/>
          </a:xfrm>
          <a:prstGeom prst="rect">
            <a:avLst/>
          </a:prstGeom>
          <a:solidFill>
            <a:srgbClr val="BE40F2"/>
          </a:solidFill>
          <a:ln w="0">
            <a:solidFill>
              <a:srgbClr val="BE40F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de-DE" sz="1800" b="0" strike="noStrike" spc="-1">
              <a:solidFill>
                <a:schemeClr val="dk1"/>
              </a:solidFill>
              <a:latin typeface="Calibri"/>
            </a:endParaRPr>
          </a:p>
        </p:txBody>
      </p:sp>
      <p:pic>
        <p:nvPicPr>
          <p:cNvPr id="92" name="Grafik 10"/>
          <p:cNvPicPr/>
          <p:nvPr/>
        </p:nvPicPr>
        <p:blipFill>
          <a:blip r:embed="rId3"/>
          <a:srcRect l="18823" r="28290" b="70735"/>
          <a:stretch/>
        </p:blipFill>
        <p:spPr>
          <a:xfrm>
            <a:off x="3510720" y="5960880"/>
            <a:ext cx="626400" cy="345960"/>
          </a:xfrm>
          <a:prstGeom prst="rect">
            <a:avLst/>
          </a:prstGeom>
          <a:ln w="0">
            <a:noFill/>
          </a:ln>
        </p:spPr>
      </p:pic>
      <p:pic>
        <p:nvPicPr>
          <p:cNvPr id="93" name="Grafik 11"/>
          <p:cNvPicPr/>
          <p:nvPr/>
        </p:nvPicPr>
        <p:blipFill>
          <a:blip r:embed="rId3"/>
          <a:srcRect l="18823" r="28290" b="70735"/>
          <a:stretch/>
        </p:blipFill>
        <p:spPr>
          <a:xfrm>
            <a:off x="8153280" y="5960880"/>
            <a:ext cx="626400" cy="345960"/>
          </a:xfrm>
          <a:prstGeom prst="rect">
            <a:avLst/>
          </a:prstGeom>
          <a:ln w="0">
            <a:noFill/>
          </a:ln>
        </p:spPr>
      </p:pic>
      <p:grpSp>
        <p:nvGrpSpPr>
          <p:cNvPr id="94" name="Gruppieren 17"/>
          <p:cNvGrpSpPr/>
          <p:nvPr/>
        </p:nvGrpSpPr>
        <p:grpSpPr>
          <a:xfrm>
            <a:off x="0" y="0"/>
            <a:ext cx="0" cy="0"/>
            <a:chOff x="0" y="0"/>
            <a:chExt cx="0" cy="0"/>
          </a:xfrm>
        </p:grpSpPr>
      </p:grpSp>
      <p:pic>
        <p:nvPicPr>
          <p:cNvPr id="95" name="Grafik 21"/>
          <p:cNvPicPr/>
          <p:nvPr/>
        </p:nvPicPr>
        <p:blipFill>
          <a:blip r:embed="rId4"/>
          <a:srcRect l="18823" r="28290" b="70735"/>
          <a:stretch/>
        </p:blipFill>
        <p:spPr>
          <a:xfrm rot="10800000">
            <a:off x="5112000" y="6195240"/>
            <a:ext cx="626400" cy="345960"/>
          </a:xfrm>
          <a:prstGeom prst="rect">
            <a:avLst/>
          </a:prstGeom>
          <a:ln w="0">
            <a:noFill/>
          </a:ln>
        </p:spPr>
      </p:pic>
      <p:pic>
        <p:nvPicPr>
          <p:cNvPr id="96" name="Grafik 22"/>
          <p:cNvPicPr/>
          <p:nvPr/>
        </p:nvPicPr>
        <p:blipFill>
          <a:blip r:embed="rId4"/>
          <a:srcRect l="18823" r="28290" b="70735"/>
          <a:stretch/>
        </p:blipFill>
        <p:spPr>
          <a:xfrm rot="10800000">
            <a:off x="1853640" y="6195240"/>
            <a:ext cx="626400" cy="345960"/>
          </a:xfrm>
          <a:prstGeom prst="rect">
            <a:avLst/>
          </a:prstGeom>
          <a:ln w="0">
            <a:noFill/>
          </a:ln>
        </p:spPr>
      </p:pic>
      <p:pic>
        <p:nvPicPr>
          <p:cNvPr id="97" name="Grafik 23"/>
          <p:cNvPicPr/>
          <p:nvPr/>
        </p:nvPicPr>
        <p:blipFill>
          <a:blip r:embed="rId4"/>
          <a:srcRect l="18823" r="28290" b="70735"/>
          <a:stretch/>
        </p:blipFill>
        <p:spPr>
          <a:xfrm rot="10800000">
            <a:off x="9355680" y="6194520"/>
            <a:ext cx="626400" cy="345960"/>
          </a:xfrm>
          <a:prstGeom prst="rect">
            <a:avLst/>
          </a:prstGeom>
          <a:ln w="0">
            <a:noFill/>
          </a:ln>
        </p:spPr>
      </p:pic>
      <p:pic>
        <p:nvPicPr>
          <p:cNvPr id="98" name="Grafik 24"/>
          <p:cNvPicPr/>
          <p:nvPr/>
        </p:nvPicPr>
        <p:blipFill>
          <a:blip r:embed="rId4"/>
          <a:srcRect l="18823" r="28290" b="70735"/>
          <a:stretch/>
        </p:blipFill>
        <p:spPr>
          <a:xfrm rot="10800000">
            <a:off x="6688800" y="6195240"/>
            <a:ext cx="626400" cy="345960"/>
          </a:xfrm>
          <a:prstGeom prst="rect">
            <a:avLst/>
          </a:prstGeom>
          <a:ln w="0">
            <a:noFill/>
          </a:ln>
        </p:spPr>
      </p:pic>
      <p:grpSp>
        <p:nvGrpSpPr>
          <p:cNvPr id="99" name="Gruppieren 25"/>
          <p:cNvGrpSpPr/>
          <p:nvPr/>
        </p:nvGrpSpPr>
        <p:grpSpPr>
          <a:xfrm>
            <a:off x="0" y="0"/>
            <a:ext cx="0" cy="0"/>
            <a:chOff x="0" y="0"/>
            <a:chExt cx="0" cy="0"/>
          </a:xfrm>
        </p:grpSpPr>
      </p:grpSp>
      <p:grpSp>
        <p:nvGrpSpPr>
          <p:cNvPr id="100" name="Gruppieren 31"/>
          <p:cNvGrpSpPr/>
          <p:nvPr/>
        </p:nvGrpSpPr>
        <p:grpSpPr>
          <a:xfrm>
            <a:off x="0" y="0"/>
            <a:ext cx="0" cy="0"/>
            <a:chOff x="0" y="0"/>
            <a:chExt cx="0" cy="0"/>
          </a:xfrm>
        </p:grpSpPr>
      </p:grpSp>
      <p:pic>
        <p:nvPicPr>
          <p:cNvPr id="101" name="Grafik 38"/>
          <p:cNvPicPr/>
          <p:nvPr/>
        </p:nvPicPr>
        <p:blipFill>
          <a:blip r:embed="rId3"/>
          <a:srcRect l="18823" r="28290" b="70735"/>
          <a:stretch/>
        </p:blipFill>
        <p:spPr>
          <a:xfrm>
            <a:off x="10916640" y="5971680"/>
            <a:ext cx="626400" cy="345960"/>
          </a:xfrm>
          <a:prstGeom prst="rect">
            <a:avLst/>
          </a:prstGeom>
          <a:ln w="0">
            <a:noFill/>
          </a:ln>
        </p:spPr>
      </p:pic>
      <p:grpSp>
        <p:nvGrpSpPr>
          <p:cNvPr id="102" name="Gruppieren 40"/>
          <p:cNvGrpSpPr/>
          <p:nvPr/>
        </p:nvGrpSpPr>
        <p:grpSpPr>
          <a:xfrm>
            <a:off x="0" y="0"/>
            <a:ext cx="0" cy="0"/>
            <a:chOff x="0" y="0"/>
            <a:chExt cx="0" cy="0"/>
          </a:xfrm>
        </p:grpSpPr>
      </p:grpSp>
      <p:sp>
        <p:nvSpPr>
          <p:cNvPr id="104" name="Rechteck 44"/>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105"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de-DE" sz="6000" b="0" strike="noStrike" spc="-1">
                <a:solidFill>
                  <a:schemeClr val="dk1"/>
                </a:solidFill>
                <a:latin typeface="Calibri Light"/>
              </a:rPr>
              <a:t>Mastertitelformat bearbeiten</a:t>
            </a:r>
            <a:endParaRPr lang="en-US" sz="6000" b="0" strike="noStrike" spc="-1">
              <a:solidFill>
                <a:schemeClr val="dk1"/>
              </a:solidFill>
              <a:latin typeface="Calibri"/>
            </a:endParaRPr>
          </a:p>
        </p:txBody>
      </p:sp>
      <p:sp>
        <p:nvSpPr>
          <p:cNvPr id="106"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2400" b="0" strike="noStrike" spc="-1">
                <a:solidFill>
                  <a:schemeClr val="dk1">
                    <a:tint val="75000"/>
                  </a:schemeClr>
                </a:solidFill>
                <a:latin typeface="Calibri"/>
              </a:rPr>
              <a:t>Mastertextformat bearbeiten</a:t>
            </a:r>
            <a:endParaRPr lang="en-US" sz="2400" b="0" strike="noStrike" spc="-1">
              <a:solidFill>
                <a:schemeClr val="dk1"/>
              </a:solidFill>
              <a:latin typeface="Calibri"/>
            </a:endParaRPr>
          </a:p>
        </p:txBody>
      </p:sp>
      <p:sp>
        <p:nvSpPr>
          <p:cNvPr id="107" name="PlaceHolder 3"/>
          <p:cNvSpPr>
            <a:spLocks noGrp="1"/>
          </p:cNvSpPr>
          <p:nvPr>
            <p:ph type="dt" idx="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strike="noStrike" spc="-1">
                <a:solidFill>
                  <a:schemeClr val="dk1">
                    <a:tint val="75000"/>
                  </a:schemeClr>
                </a:solidFill>
                <a:latin typeface="Calibri"/>
              </a:defRPr>
            </a:lvl1pPr>
          </a:lstStyle>
          <a:p>
            <a:pPr indent="0" defTabSz="914400">
              <a:lnSpc>
                <a:spcPct val="100000"/>
              </a:lnSpc>
              <a:buNone/>
            </a:pPr>
            <a:r>
              <a:rPr lang="de-DE" sz="1200" b="0" strike="noStrike" spc="-1">
                <a:solidFill>
                  <a:schemeClr val="dk1">
                    <a:tint val="75000"/>
                  </a:schemeClr>
                </a:solidFill>
                <a:latin typeface="Calibri"/>
              </a:rPr>
              <a:t>&lt;date/time&gt;</a:t>
            </a:r>
            <a:endParaRPr lang="de-DE" sz="1200" b="0" strike="noStrike" spc="-1">
              <a:solidFill>
                <a:srgbClr val="000000"/>
              </a:solidFill>
              <a:latin typeface="Calibri"/>
            </a:endParaRPr>
          </a:p>
        </p:txBody>
      </p:sp>
      <p:sp>
        <p:nvSpPr>
          <p:cNvPr id="108" name="PlaceHolder 4"/>
          <p:cNvSpPr>
            <a:spLocks noGrp="1"/>
          </p:cNvSpPr>
          <p:nvPr>
            <p:ph type="sldNum" idx="1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strike="noStrike" spc="-1">
                <a:solidFill>
                  <a:schemeClr val="dk1">
                    <a:tint val="75000"/>
                  </a:schemeClr>
                </a:solidFill>
                <a:latin typeface="Calibri"/>
              </a:defRPr>
            </a:lvl1pPr>
          </a:lstStyle>
          <a:p>
            <a:pPr indent="0" algn="r" defTabSz="914400">
              <a:lnSpc>
                <a:spcPct val="100000"/>
              </a:lnSpc>
              <a:buNone/>
            </a:pPr>
            <a:fld id="{7567086B-1BE0-42E0-861D-5FC79F9363AA}"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sp>
        <p:nvSpPr>
          <p:cNvPr id="2" name="Textfeld 43">
            <a:extLst>
              <a:ext uri="{FF2B5EF4-FFF2-40B4-BE49-F238E27FC236}">
                <a16:creationId xmlns:a16="http://schemas.microsoft.com/office/drawing/2014/main" id="{1C940465-42C2-2257-603C-A86F69F774DF}"/>
              </a:ext>
            </a:extLst>
          </p:cNvPr>
          <p:cNvSpPr/>
          <p:nvPr userDrawn="1"/>
        </p:nvSpPr>
        <p:spPr>
          <a:xfrm>
            <a:off x="668160" y="6402960"/>
            <a:ext cx="108554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strike="noStrike" spc="-1" dirty="0">
                <a:solidFill>
                  <a:schemeClr val="lt1"/>
                </a:solidFill>
                <a:latin typeface="Calibri"/>
              </a:rPr>
              <a:t>Bildung für utopischen Wandel e.V. | Kollektiv </a:t>
            </a:r>
            <a:r>
              <a:rPr lang="de-DE" sz="1800" b="0" strike="noStrike" spc="-1" dirty="0" err="1">
                <a:solidFill>
                  <a:schemeClr val="lt1"/>
                </a:solidFill>
                <a:latin typeface="Calibri"/>
              </a:rPr>
              <a:t>radix</a:t>
            </a:r>
            <a:r>
              <a:rPr lang="de-DE" sz="1800" b="0" strike="noStrike" spc="-1" dirty="0">
                <a:solidFill>
                  <a:schemeClr val="lt1"/>
                </a:solidFill>
                <a:latin typeface="Calibri"/>
              </a:rPr>
              <a:t> | Handbuch </a:t>
            </a:r>
            <a:r>
              <a:rPr lang="de-DE" sz="1800" b="0" strike="noStrike" spc="-1" dirty="0" err="1">
                <a:solidFill>
                  <a:schemeClr val="lt1"/>
                </a:solidFill>
                <a:latin typeface="Calibri"/>
              </a:rPr>
              <a:t>Klasse.Macht.Klima</a:t>
            </a:r>
            <a:r>
              <a:rPr lang="de-DE" sz="1800" b="0" strike="noStrike" spc="-1" dirty="0">
                <a:solidFill>
                  <a:schemeClr val="lt1"/>
                </a:solidFill>
                <a:latin typeface="Calibri"/>
              </a:rPr>
              <a:t> | Klassismus in der Klimakrise</a:t>
            </a:r>
            <a:endParaRPr lang="de-DE" sz="1800" b="0" strike="noStrike" spc="-1" dirty="0">
              <a:solidFill>
                <a:srgbClr val="000000"/>
              </a:solidFill>
              <a:latin typeface="Calibri"/>
            </a:endParaRPr>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65C2652-3DA3-D1F3-ED13-946D49699AAB}"/>
                  </a:ext>
                </a:extLst>
              </p14:cNvPr>
              <p14:cNvContentPartPr/>
              <p14:nvPr userDrawn="1"/>
            </p14:nvContentPartPr>
            <p14:xfrm>
              <a:off x="648487" y="6183076"/>
              <a:ext cx="46440" cy="86040"/>
            </p14:xfrm>
          </p:contentPart>
        </mc:Choice>
        <mc:Fallback xmlns="">
          <p:pic>
            <p:nvPicPr>
              <p:cNvPr id="3" name="Freihand 2">
                <a:extLst>
                  <a:ext uri="{FF2B5EF4-FFF2-40B4-BE49-F238E27FC236}">
                    <a16:creationId xmlns:a16="http://schemas.microsoft.com/office/drawing/2014/main" id="{665C2652-3DA3-D1F3-ED13-946D49699AAB}"/>
                  </a:ext>
                </a:extLst>
              </p:cNvPr>
              <p:cNvPicPr/>
              <p:nvPr/>
            </p:nvPicPr>
            <p:blipFill>
              <a:blip r:embed="rId6"/>
              <a:stretch>
                <a:fillRect/>
              </a:stretch>
            </p:blipFill>
            <p:spPr>
              <a:xfrm>
                <a:off x="585487" y="6120076"/>
                <a:ext cx="17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C48FEB9-D9E4-890A-F77B-A5C6B34F0FBA}"/>
                  </a:ext>
                </a:extLst>
              </p14:cNvPr>
              <p14:cNvContentPartPr/>
              <p14:nvPr userDrawn="1"/>
            </p14:nvContentPartPr>
            <p14:xfrm>
              <a:off x="8424127" y="6195316"/>
              <a:ext cx="40680" cy="59760"/>
            </p14:xfrm>
          </p:contentPart>
        </mc:Choice>
        <mc:Fallback xmlns="">
          <p:pic>
            <p:nvPicPr>
              <p:cNvPr id="4" name="Freihand 3">
                <a:extLst>
                  <a:ext uri="{FF2B5EF4-FFF2-40B4-BE49-F238E27FC236}">
                    <a16:creationId xmlns:a16="http://schemas.microsoft.com/office/drawing/2014/main" id="{6C48FEB9-D9E4-890A-F77B-A5C6B34F0FBA}"/>
                  </a:ext>
                </a:extLst>
              </p:cNvPr>
              <p:cNvPicPr/>
              <p:nvPr/>
            </p:nvPicPr>
            <p:blipFill>
              <a:blip r:embed="rId8"/>
              <a:stretch>
                <a:fillRect/>
              </a:stretch>
            </p:blipFill>
            <p:spPr>
              <a:xfrm>
                <a:off x="8361680" y="6132316"/>
                <a:ext cx="165218" cy="185400"/>
              </a:xfrm>
              <a:prstGeom prst="rect">
                <a:avLst/>
              </a:prstGeom>
            </p:spPr>
          </p:pic>
        </mc:Fallback>
      </mc:AlternateContent>
      <p:grpSp>
        <p:nvGrpSpPr>
          <p:cNvPr id="5" name="Gruppieren 4">
            <a:extLst>
              <a:ext uri="{FF2B5EF4-FFF2-40B4-BE49-F238E27FC236}">
                <a16:creationId xmlns:a16="http://schemas.microsoft.com/office/drawing/2014/main" id="{9F6A9EDF-749D-BFCC-3401-C79D7051BE01}"/>
              </a:ext>
            </a:extLst>
          </p:cNvPr>
          <p:cNvGrpSpPr/>
          <p:nvPr userDrawn="1"/>
        </p:nvGrpSpPr>
        <p:grpSpPr>
          <a:xfrm>
            <a:off x="3505087" y="6196756"/>
            <a:ext cx="607320" cy="259200"/>
            <a:chOff x="3505087" y="6196756"/>
            <a:chExt cx="607320" cy="2592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D17A495-FD40-B6BB-72CA-5FC5B694703B}"/>
                    </a:ext>
                  </a:extLst>
                </p14:cNvPr>
                <p14:cNvContentPartPr/>
                <p14:nvPr userDrawn="1"/>
              </p14:nvContentPartPr>
              <p14:xfrm>
                <a:off x="3761767" y="6349756"/>
                <a:ext cx="1440" cy="1800"/>
              </p14:xfrm>
            </p:contentPart>
          </mc:Choice>
          <mc:Fallback xmlns="">
            <p:pic>
              <p:nvPicPr>
                <p:cNvPr id="17" name="Freihand 16">
                  <a:extLst>
                    <a:ext uri="{FF2B5EF4-FFF2-40B4-BE49-F238E27FC236}">
                      <a16:creationId xmlns:a16="http://schemas.microsoft.com/office/drawing/2014/main" id="{F6672EFC-0D0E-13A3-9420-4BE4F763368C}"/>
                    </a:ext>
                  </a:extLst>
                </p:cNvPr>
                <p:cNvPicPr/>
                <p:nvPr/>
              </p:nvPicPr>
              <p:blipFill>
                <a:blip r:embed="rId25"/>
                <a:stretch>
                  <a:fillRect/>
                </a:stretch>
              </p:blipFill>
              <p:spPr>
                <a:xfrm>
                  <a:off x="3698767" y="6287116"/>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12F33831-01A8-7B64-92A4-2AEC5BE078DA}"/>
                    </a:ext>
                  </a:extLst>
                </p14:cNvPr>
                <p14:cNvContentPartPr/>
                <p14:nvPr userDrawn="1"/>
              </p14:nvContentPartPr>
              <p14:xfrm>
                <a:off x="3785887" y="6196756"/>
                <a:ext cx="29160" cy="125640"/>
              </p14:xfrm>
            </p:contentPart>
          </mc:Choice>
          <mc:Fallback xmlns="">
            <p:pic>
              <p:nvPicPr>
                <p:cNvPr id="18" name="Freihand 17">
                  <a:extLst>
                    <a:ext uri="{FF2B5EF4-FFF2-40B4-BE49-F238E27FC236}">
                      <a16:creationId xmlns:a16="http://schemas.microsoft.com/office/drawing/2014/main" id="{0FB94664-75F5-0DB1-48CB-468229D7A460}"/>
                    </a:ext>
                  </a:extLst>
                </p:cNvPr>
                <p:cNvPicPr/>
                <p:nvPr/>
              </p:nvPicPr>
              <p:blipFill>
                <a:blip r:embed="rId27"/>
                <a:stretch>
                  <a:fillRect/>
                </a:stretch>
              </p:blipFill>
              <p:spPr>
                <a:xfrm>
                  <a:off x="3723247" y="6134116"/>
                  <a:ext cx="15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023D86CC-0033-5775-A300-57B40A0ADBF9}"/>
                    </a:ext>
                  </a:extLst>
                </p14:cNvPr>
                <p14:cNvContentPartPr/>
                <p14:nvPr userDrawn="1"/>
              </p14:nvContentPartPr>
              <p14:xfrm>
                <a:off x="3505087" y="6300076"/>
                <a:ext cx="607320" cy="155880"/>
              </p14:xfrm>
            </p:contentPart>
          </mc:Choice>
          <mc:Fallback xmlns="">
            <p:pic>
              <p:nvPicPr>
                <p:cNvPr id="25" name="Freihand 24">
                  <a:extLst>
                    <a:ext uri="{FF2B5EF4-FFF2-40B4-BE49-F238E27FC236}">
                      <a16:creationId xmlns:a16="http://schemas.microsoft.com/office/drawing/2014/main" id="{B929BEFB-711C-CC3E-083A-F002F04F11B4}"/>
                    </a:ext>
                  </a:extLst>
                </p:cNvPr>
                <p:cNvPicPr/>
                <p:nvPr/>
              </p:nvPicPr>
              <p:blipFill>
                <a:blip r:embed="rId29"/>
                <a:stretch>
                  <a:fillRect/>
                </a:stretch>
              </p:blipFill>
              <p:spPr>
                <a:xfrm>
                  <a:off x="3442447" y="6237076"/>
                  <a:ext cx="732960" cy="281520"/>
                </a:xfrm>
                <a:prstGeom prst="rect">
                  <a:avLst/>
                </a:prstGeom>
              </p:spPr>
            </p:pic>
          </mc:Fallback>
        </mc:AlternateContent>
      </p:grpSp>
      <p:grpSp>
        <p:nvGrpSpPr>
          <p:cNvPr id="9" name="Gruppieren 8">
            <a:extLst>
              <a:ext uri="{FF2B5EF4-FFF2-40B4-BE49-F238E27FC236}">
                <a16:creationId xmlns:a16="http://schemas.microsoft.com/office/drawing/2014/main" id="{A004CD41-0AFF-9D0E-610C-4D3FB84B145D}"/>
              </a:ext>
            </a:extLst>
          </p:cNvPr>
          <p:cNvGrpSpPr/>
          <p:nvPr userDrawn="1"/>
        </p:nvGrpSpPr>
        <p:grpSpPr>
          <a:xfrm>
            <a:off x="2148247" y="6234916"/>
            <a:ext cx="74520" cy="65880"/>
            <a:chOff x="2148247" y="6234916"/>
            <a:chExt cx="74520" cy="65880"/>
          </a:xfrm>
        </p:grpSpPr>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5B8747AA-3FBD-AB6E-606D-04107136DEF6}"/>
                    </a:ext>
                  </a:extLst>
                </p14:cNvPr>
                <p14:cNvContentPartPr/>
                <p14:nvPr userDrawn="1"/>
              </p14:nvContentPartPr>
              <p14:xfrm>
                <a:off x="2170567" y="6238876"/>
                <a:ext cx="25560" cy="61920"/>
              </p14:xfrm>
            </p:contentPart>
          </mc:Choice>
          <mc:Fallback xmlns="">
            <p:pic>
              <p:nvPicPr>
                <p:cNvPr id="31" name="Freihand 30">
                  <a:extLst>
                    <a:ext uri="{FF2B5EF4-FFF2-40B4-BE49-F238E27FC236}">
                      <a16:creationId xmlns:a16="http://schemas.microsoft.com/office/drawing/2014/main" id="{BAF60D5C-6F9C-9E5C-3E89-0676FFB2AA5B}"/>
                    </a:ext>
                  </a:extLst>
                </p:cNvPr>
                <p:cNvPicPr/>
                <p:nvPr/>
              </p:nvPicPr>
              <p:blipFill>
                <a:blip r:embed="rId31"/>
                <a:stretch>
                  <a:fillRect/>
                </a:stretch>
              </p:blipFill>
              <p:spPr>
                <a:xfrm>
                  <a:off x="2107567" y="6176236"/>
                  <a:ext cx="151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09F9AB1E-8C7A-4866-F601-ECEFD22368FD}"/>
                    </a:ext>
                  </a:extLst>
                </p14:cNvPr>
                <p14:cNvContentPartPr/>
                <p14:nvPr userDrawn="1"/>
              </p14:nvContentPartPr>
              <p14:xfrm>
                <a:off x="2148247" y="6246076"/>
                <a:ext cx="50400" cy="47520"/>
              </p14:xfrm>
            </p:contentPart>
          </mc:Choice>
          <mc:Fallback xmlns="">
            <p:pic>
              <p:nvPicPr>
                <p:cNvPr id="32" name="Freihand 31">
                  <a:extLst>
                    <a:ext uri="{FF2B5EF4-FFF2-40B4-BE49-F238E27FC236}">
                      <a16:creationId xmlns:a16="http://schemas.microsoft.com/office/drawing/2014/main" id="{6B8259E6-A6D5-926D-24BA-7F17C7586177}"/>
                    </a:ext>
                  </a:extLst>
                </p:cNvPr>
                <p:cNvPicPr/>
                <p:nvPr/>
              </p:nvPicPr>
              <p:blipFill>
                <a:blip r:embed="rId33"/>
                <a:stretch>
                  <a:fillRect/>
                </a:stretch>
              </p:blipFill>
              <p:spPr>
                <a:xfrm>
                  <a:off x="2085607" y="6183436"/>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FEEA6C84-AB0D-620D-E8CE-099C17F91C9F}"/>
                    </a:ext>
                  </a:extLst>
                </p14:cNvPr>
                <p14:cNvContentPartPr/>
                <p14:nvPr userDrawn="1"/>
              </p14:nvContentPartPr>
              <p14:xfrm>
                <a:off x="2204407" y="6234916"/>
                <a:ext cx="18360" cy="45720"/>
              </p14:xfrm>
            </p:contentPart>
          </mc:Choice>
          <mc:Fallback xmlns="">
            <p:pic>
              <p:nvPicPr>
                <p:cNvPr id="33" name="Freihand 32">
                  <a:extLst>
                    <a:ext uri="{FF2B5EF4-FFF2-40B4-BE49-F238E27FC236}">
                      <a16:creationId xmlns:a16="http://schemas.microsoft.com/office/drawing/2014/main" id="{87D49128-ADB5-0FD2-28DA-356A6D8DBAF7}"/>
                    </a:ext>
                  </a:extLst>
                </p:cNvPr>
                <p:cNvPicPr/>
                <p:nvPr/>
              </p:nvPicPr>
              <p:blipFill>
                <a:blip r:embed="rId35"/>
                <a:stretch>
                  <a:fillRect/>
                </a:stretch>
              </p:blipFill>
              <p:spPr>
                <a:xfrm>
                  <a:off x="2141407" y="6171916"/>
                  <a:ext cx="144000" cy="171360"/>
                </a:xfrm>
                <a:prstGeom prst="rect">
                  <a:avLst/>
                </a:prstGeom>
              </p:spPr>
            </p:pic>
          </mc:Fallback>
        </mc:AlternateContent>
      </p:grpSp>
      <p:grpSp>
        <p:nvGrpSpPr>
          <p:cNvPr id="13" name="Gruppieren 12">
            <a:extLst>
              <a:ext uri="{FF2B5EF4-FFF2-40B4-BE49-F238E27FC236}">
                <a16:creationId xmlns:a16="http://schemas.microsoft.com/office/drawing/2014/main" id="{B44A98CC-2D54-D3EC-9D41-30AEEB634973}"/>
              </a:ext>
            </a:extLst>
          </p:cNvPr>
          <p:cNvGrpSpPr/>
          <p:nvPr userDrawn="1"/>
        </p:nvGrpSpPr>
        <p:grpSpPr>
          <a:xfrm>
            <a:off x="7002724" y="6175156"/>
            <a:ext cx="35640" cy="137880"/>
            <a:chOff x="7002724" y="6175156"/>
            <a:chExt cx="35640" cy="137880"/>
          </a:xfrm>
        </p:grpSpPr>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CC308D43-212E-A62C-B000-0EE58E935891}"/>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E838B953-0DF2-9366-012E-593973955780}"/>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Freihand 15">
                  <a:extLst>
                    <a:ext uri="{FF2B5EF4-FFF2-40B4-BE49-F238E27FC236}">
                      <a16:creationId xmlns:a16="http://schemas.microsoft.com/office/drawing/2014/main" id="{4D03FC76-AA08-3176-2BA4-0F37A82768E5}"/>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 name="Freihand 16">
                  <a:extLst>
                    <a:ext uri="{FF2B5EF4-FFF2-40B4-BE49-F238E27FC236}">
                      <a16:creationId xmlns:a16="http://schemas.microsoft.com/office/drawing/2014/main" id="{37650431-92DD-6248-8EE5-7BB50B1938D2}"/>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18" name="Freihand 17">
                <a:extLst>
                  <a:ext uri="{FF2B5EF4-FFF2-40B4-BE49-F238E27FC236}">
                    <a16:creationId xmlns:a16="http://schemas.microsoft.com/office/drawing/2014/main" id="{729348BC-E9ED-5EDB-E6F1-44A536ED7926}"/>
                  </a:ext>
                </a:extLst>
              </p14:cNvPr>
              <p14:cNvContentPartPr/>
              <p14:nvPr userDrawn="1"/>
            </p14:nvContentPartPr>
            <p14:xfrm>
              <a:off x="9657364" y="6231316"/>
              <a:ext cx="48960" cy="85680"/>
            </p14:xfrm>
          </p:contentPart>
        </mc:Choice>
        <mc:Fallback xmlns="">
          <p:pic>
            <p:nvPicPr>
              <p:cNvPr id="18" name="Freihand 17">
                <a:extLst>
                  <a:ext uri="{FF2B5EF4-FFF2-40B4-BE49-F238E27FC236}">
                    <a16:creationId xmlns:a16="http://schemas.microsoft.com/office/drawing/2014/main" id="{729348BC-E9ED-5EDB-E6F1-44A536ED7926}"/>
                  </a:ext>
                </a:extLst>
              </p:cNvPr>
              <p:cNvPicPr/>
              <p:nvPr/>
            </p:nvPicPr>
            <p:blipFill>
              <a:blip r:embed="rId49"/>
              <a:stretch>
                <a:fillRect/>
              </a:stretch>
            </p:blipFill>
            <p:spPr>
              <a:xfrm>
                <a:off x="9594364" y="6168316"/>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 name="Freihand 18">
                <a:extLst>
                  <a:ext uri="{FF2B5EF4-FFF2-40B4-BE49-F238E27FC236}">
                    <a16:creationId xmlns:a16="http://schemas.microsoft.com/office/drawing/2014/main" id="{4377C22B-AC35-6623-4C70-E3E224C92A46}"/>
                  </a:ext>
                </a:extLst>
              </p14:cNvPr>
              <p14:cNvContentPartPr/>
              <p14:nvPr userDrawn="1"/>
            </p14:nvContentPartPr>
            <p14:xfrm>
              <a:off x="11207034" y="6196803"/>
              <a:ext cx="39240" cy="153000"/>
            </p14:xfrm>
          </p:contentPart>
        </mc:Choice>
        <mc:Fallback xmlns="">
          <p:pic>
            <p:nvPicPr>
              <p:cNvPr id="19" name="Freihand 18">
                <a:extLst>
                  <a:ext uri="{FF2B5EF4-FFF2-40B4-BE49-F238E27FC236}">
                    <a16:creationId xmlns:a16="http://schemas.microsoft.com/office/drawing/2014/main" id="{4377C22B-AC35-6623-4C70-E3E224C92A46}"/>
                  </a:ext>
                </a:extLst>
              </p:cNvPr>
              <p:cNvPicPr/>
              <p:nvPr/>
            </p:nvPicPr>
            <p:blipFill>
              <a:blip r:embed="rId51"/>
              <a:stretch>
                <a:fillRect/>
              </a:stretch>
            </p:blipFill>
            <p:spPr>
              <a:xfrm>
                <a:off x="11144034" y="6133803"/>
                <a:ext cx="164880" cy="278640"/>
              </a:xfrm>
              <a:prstGeom prst="rect">
                <a:avLst/>
              </a:prstGeom>
            </p:spPr>
          </p:pic>
        </mc:Fallback>
      </mc:AlternateContent>
      <p:grpSp>
        <p:nvGrpSpPr>
          <p:cNvPr id="20" name="Gruppieren 19">
            <a:extLst>
              <a:ext uri="{FF2B5EF4-FFF2-40B4-BE49-F238E27FC236}">
                <a16:creationId xmlns:a16="http://schemas.microsoft.com/office/drawing/2014/main" id="{43CBA824-280B-F694-FCFA-33C8E8533A68}"/>
              </a:ext>
            </a:extLst>
          </p:cNvPr>
          <p:cNvGrpSpPr/>
          <p:nvPr userDrawn="1"/>
        </p:nvGrpSpPr>
        <p:grpSpPr>
          <a:xfrm>
            <a:off x="5425199" y="6167137"/>
            <a:ext cx="35640" cy="137880"/>
            <a:chOff x="7002724" y="6175156"/>
            <a:chExt cx="35640" cy="137880"/>
          </a:xfrm>
        </p:grpSpPr>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124D9C3E-A90E-7738-9261-CCFDEA6ECEBC}"/>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4BC10774-4F34-67FA-89B6-B9A7356780FB}"/>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 name="Freihand 22">
                  <a:extLst>
                    <a:ext uri="{FF2B5EF4-FFF2-40B4-BE49-F238E27FC236}">
                      <a16:creationId xmlns:a16="http://schemas.microsoft.com/office/drawing/2014/main" id="{9A8D1F4A-E32C-A95A-CA38-455D56B18A14}"/>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A3C64A75-7CAA-5294-4AD8-50AF8478C6B8}"/>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 name="Datumsplatzhalter 3"/>
          <p:cNvSpPr/>
          <p:nvPr/>
        </p:nvSpPr>
        <p:spPr>
          <a:xfrm>
            <a:off x="8380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de-DE" sz="1200" b="0" strike="noStrike" spc="-1">
                <a:solidFill>
                  <a:schemeClr val="dk1">
                    <a:tint val="75000"/>
                  </a:schemeClr>
                </a:solidFill>
                <a:latin typeface="Calibri"/>
              </a:rPr>
              <a:t>29.05.2024</a:t>
            </a:r>
            <a:endParaRPr lang="de-DE" sz="1200" b="0" strike="noStrike" spc="-1">
              <a:solidFill>
                <a:srgbClr val="000000"/>
              </a:solidFill>
              <a:latin typeface="Calibri"/>
            </a:endParaRPr>
          </a:p>
        </p:txBody>
      </p:sp>
      <p:sp>
        <p:nvSpPr>
          <p:cNvPr id="159" name="Foliennummernplatzhalter 5"/>
          <p:cNvSpPr/>
          <p:nvPr/>
        </p:nvSpPr>
        <p:spPr>
          <a:xfrm>
            <a:off x="86104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6302CB9A-A9C1-4C82-B20D-404B5F15D46E}"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pic>
        <p:nvPicPr>
          <p:cNvPr id="160" name="Grafik 8"/>
          <p:cNvPicPr/>
          <p:nvPr/>
        </p:nvPicPr>
        <p:blipFill>
          <a:blip r:embed="rId3"/>
          <a:srcRect l="18823" r="28290" b="70735"/>
          <a:stretch/>
        </p:blipFill>
        <p:spPr>
          <a:xfrm>
            <a:off x="378360" y="5959080"/>
            <a:ext cx="626400" cy="345960"/>
          </a:xfrm>
          <a:prstGeom prst="rect">
            <a:avLst/>
          </a:prstGeom>
          <a:ln w="0">
            <a:noFill/>
          </a:ln>
        </p:spPr>
      </p:pic>
      <p:sp>
        <p:nvSpPr>
          <p:cNvPr id="161" name="Textfeld 9"/>
          <p:cNvSpPr/>
          <p:nvPr userDrawn="1"/>
        </p:nvSpPr>
        <p:spPr>
          <a:xfrm>
            <a:off x="0" y="6247800"/>
            <a:ext cx="12191760" cy="555480"/>
          </a:xfrm>
          <a:prstGeom prst="rect">
            <a:avLst/>
          </a:prstGeom>
          <a:solidFill>
            <a:srgbClr val="BE40F2"/>
          </a:solidFill>
          <a:ln w="0">
            <a:solidFill>
              <a:srgbClr val="BE40F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de-DE" sz="1800" b="0" strike="noStrike" spc="-1">
              <a:solidFill>
                <a:schemeClr val="dk1"/>
              </a:solidFill>
              <a:latin typeface="Calibri"/>
            </a:endParaRPr>
          </a:p>
        </p:txBody>
      </p:sp>
      <p:pic>
        <p:nvPicPr>
          <p:cNvPr id="162" name="Grafik 10"/>
          <p:cNvPicPr/>
          <p:nvPr/>
        </p:nvPicPr>
        <p:blipFill>
          <a:blip r:embed="rId3"/>
          <a:srcRect l="18823" r="28290" b="70735"/>
          <a:stretch/>
        </p:blipFill>
        <p:spPr>
          <a:xfrm>
            <a:off x="3510720" y="5960880"/>
            <a:ext cx="626400" cy="345960"/>
          </a:xfrm>
          <a:prstGeom prst="rect">
            <a:avLst/>
          </a:prstGeom>
          <a:ln w="0">
            <a:noFill/>
          </a:ln>
        </p:spPr>
      </p:pic>
      <p:pic>
        <p:nvPicPr>
          <p:cNvPr id="163" name="Grafik 11"/>
          <p:cNvPicPr/>
          <p:nvPr/>
        </p:nvPicPr>
        <p:blipFill>
          <a:blip r:embed="rId3"/>
          <a:srcRect l="18823" r="28290" b="70735"/>
          <a:stretch/>
        </p:blipFill>
        <p:spPr>
          <a:xfrm>
            <a:off x="8153280" y="5960880"/>
            <a:ext cx="626400" cy="345960"/>
          </a:xfrm>
          <a:prstGeom prst="rect">
            <a:avLst/>
          </a:prstGeom>
          <a:ln w="0">
            <a:noFill/>
          </a:ln>
        </p:spPr>
      </p:pic>
      <p:grpSp>
        <p:nvGrpSpPr>
          <p:cNvPr id="164" name="Gruppieren 17"/>
          <p:cNvGrpSpPr/>
          <p:nvPr/>
        </p:nvGrpSpPr>
        <p:grpSpPr>
          <a:xfrm>
            <a:off x="0" y="0"/>
            <a:ext cx="0" cy="0"/>
            <a:chOff x="0" y="0"/>
            <a:chExt cx="0" cy="0"/>
          </a:xfrm>
        </p:grpSpPr>
      </p:grpSp>
      <p:pic>
        <p:nvPicPr>
          <p:cNvPr id="165" name="Grafik 21"/>
          <p:cNvPicPr/>
          <p:nvPr/>
        </p:nvPicPr>
        <p:blipFill>
          <a:blip r:embed="rId4"/>
          <a:srcRect l="18823" r="28290" b="70735"/>
          <a:stretch/>
        </p:blipFill>
        <p:spPr>
          <a:xfrm rot="10800000">
            <a:off x="5112000" y="6195240"/>
            <a:ext cx="626400" cy="345960"/>
          </a:xfrm>
          <a:prstGeom prst="rect">
            <a:avLst/>
          </a:prstGeom>
          <a:ln w="0">
            <a:noFill/>
          </a:ln>
        </p:spPr>
      </p:pic>
      <p:pic>
        <p:nvPicPr>
          <p:cNvPr id="166" name="Grafik 22"/>
          <p:cNvPicPr/>
          <p:nvPr/>
        </p:nvPicPr>
        <p:blipFill>
          <a:blip r:embed="rId4"/>
          <a:srcRect l="18823" r="28290" b="70735"/>
          <a:stretch/>
        </p:blipFill>
        <p:spPr>
          <a:xfrm rot="10800000">
            <a:off x="1853640" y="6195240"/>
            <a:ext cx="626400" cy="345960"/>
          </a:xfrm>
          <a:prstGeom prst="rect">
            <a:avLst/>
          </a:prstGeom>
          <a:ln w="0">
            <a:noFill/>
          </a:ln>
        </p:spPr>
      </p:pic>
      <p:pic>
        <p:nvPicPr>
          <p:cNvPr id="167" name="Grafik 23"/>
          <p:cNvPicPr/>
          <p:nvPr/>
        </p:nvPicPr>
        <p:blipFill>
          <a:blip r:embed="rId4"/>
          <a:srcRect l="18823" r="28290" b="70735"/>
          <a:stretch/>
        </p:blipFill>
        <p:spPr>
          <a:xfrm rot="10800000">
            <a:off x="9355680" y="6194520"/>
            <a:ext cx="626400" cy="345960"/>
          </a:xfrm>
          <a:prstGeom prst="rect">
            <a:avLst/>
          </a:prstGeom>
          <a:ln w="0">
            <a:noFill/>
          </a:ln>
        </p:spPr>
      </p:pic>
      <p:pic>
        <p:nvPicPr>
          <p:cNvPr id="168" name="Grafik 24"/>
          <p:cNvPicPr/>
          <p:nvPr/>
        </p:nvPicPr>
        <p:blipFill>
          <a:blip r:embed="rId4"/>
          <a:srcRect l="18823" r="28290" b="70735"/>
          <a:stretch/>
        </p:blipFill>
        <p:spPr>
          <a:xfrm rot="10800000">
            <a:off x="6688800" y="6195240"/>
            <a:ext cx="626400" cy="345960"/>
          </a:xfrm>
          <a:prstGeom prst="rect">
            <a:avLst/>
          </a:prstGeom>
          <a:ln w="0">
            <a:noFill/>
          </a:ln>
        </p:spPr>
      </p:pic>
      <p:grpSp>
        <p:nvGrpSpPr>
          <p:cNvPr id="169" name="Gruppieren 25"/>
          <p:cNvGrpSpPr/>
          <p:nvPr/>
        </p:nvGrpSpPr>
        <p:grpSpPr>
          <a:xfrm>
            <a:off x="0" y="0"/>
            <a:ext cx="0" cy="0"/>
            <a:chOff x="0" y="0"/>
            <a:chExt cx="0" cy="0"/>
          </a:xfrm>
        </p:grpSpPr>
      </p:grpSp>
      <p:grpSp>
        <p:nvGrpSpPr>
          <p:cNvPr id="170" name="Gruppieren 31"/>
          <p:cNvGrpSpPr/>
          <p:nvPr/>
        </p:nvGrpSpPr>
        <p:grpSpPr>
          <a:xfrm>
            <a:off x="0" y="0"/>
            <a:ext cx="0" cy="0"/>
            <a:chOff x="0" y="0"/>
            <a:chExt cx="0" cy="0"/>
          </a:xfrm>
        </p:grpSpPr>
      </p:grpSp>
      <p:pic>
        <p:nvPicPr>
          <p:cNvPr id="171" name="Grafik 38"/>
          <p:cNvPicPr/>
          <p:nvPr/>
        </p:nvPicPr>
        <p:blipFill>
          <a:blip r:embed="rId3"/>
          <a:srcRect l="18823" r="28290" b="70735"/>
          <a:stretch/>
        </p:blipFill>
        <p:spPr>
          <a:xfrm>
            <a:off x="10916640" y="5971680"/>
            <a:ext cx="626400" cy="345960"/>
          </a:xfrm>
          <a:prstGeom prst="rect">
            <a:avLst/>
          </a:prstGeom>
          <a:ln w="0">
            <a:noFill/>
          </a:ln>
        </p:spPr>
      </p:pic>
      <p:grpSp>
        <p:nvGrpSpPr>
          <p:cNvPr id="172" name="Gruppieren 40"/>
          <p:cNvGrpSpPr/>
          <p:nvPr/>
        </p:nvGrpSpPr>
        <p:grpSpPr>
          <a:xfrm>
            <a:off x="0" y="0"/>
            <a:ext cx="0" cy="0"/>
            <a:chOff x="0" y="0"/>
            <a:chExt cx="0" cy="0"/>
          </a:xfrm>
        </p:grpSpPr>
      </p:grpSp>
      <p:sp>
        <p:nvSpPr>
          <p:cNvPr id="174" name="Rechteck 44"/>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17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strike="noStrike" spc="-1">
                <a:solidFill>
                  <a:schemeClr val="dk1"/>
                </a:solidFill>
                <a:latin typeface="Calibri Light"/>
              </a:rPr>
              <a:t>Mastertitelformat bearbeiten</a:t>
            </a:r>
            <a:endParaRPr lang="en-US" sz="4400" b="0" strike="noStrike" spc="-1">
              <a:solidFill>
                <a:schemeClr val="dk1"/>
              </a:solidFill>
              <a:latin typeface="Calibri"/>
            </a:endParaRPr>
          </a:p>
        </p:txBody>
      </p:sp>
      <p:sp>
        <p:nvSpPr>
          <p:cNvPr id="176" name="PlaceHolder 2"/>
          <p:cNvSpPr>
            <a:spLocks noGrp="1"/>
          </p:cNvSpPr>
          <p:nvPr>
            <p:ph type="dt" idx="1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strike="noStrike" spc="-1">
                <a:solidFill>
                  <a:schemeClr val="dk1">
                    <a:tint val="75000"/>
                  </a:schemeClr>
                </a:solidFill>
                <a:latin typeface="Calibri"/>
              </a:defRPr>
            </a:lvl1pPr>
          </a:lstStyle>
          <a:p>
            <a:pPr indent="0" defTabSz="914400">
              <a:lnSpc>
                <a:spcPct val="100000"/>
              </a:lnSpc>
              <a:buNone/>
            </a:pPr>
            <a:r>
              <a:rPr lang="de-DE" sz="1200" b="0" strike="noStrike" spc="-1">
                <a:solidFill>
                  <a:schemeClr val="dk1">
                    <a:tint val="75000"/>
                  </a:schemeClr>
                </a:solidFill>
                <a:latin typeface="Calibri"/>
              </a:rPr>
              <a:t>&lt;date/time&gt;</a:t>
            </a:r>
            <a:endParaRPr lang="de-DE" sz="1200" b="0" strike="noStrike" spc="-1">
              <a:solidFill>
                <a:srgbClr val="000000"/>
              </a:solidFill>
              <a:latin typeface="Calibri"/>
            </a:endParaRPr>
          </a:p>
        </p:txBody>
      </p:sp>
      <p:sp>
        <p:nvSpPr>
          <p:cNvPr id="177" name="PlaceHolder 3"/>
          <p:cNvSpPr>
            <a:spLocks noGrp="1"/>
          </p:cNvSpPr>
          <p:nvPr>
            <p:ph type="sldNum" idx="1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strike="noStrike" spc="-1">
                <a:solidFill>
                  <a:schemeClr val="dk1">
                    <a:tint val="75000"/>
                  </a:schemeClr>
                </a:solidFill>
                <a:latin typeface="Calibri"/>
              </a:defRPr>
            </a:lvl1pPr>
          </a:lstStyle>
          <a:p>
            <a:pPr indent="0" algn="r" defTabSz="914400">
              <a:lnSpc>
                <a:spcPct val="100000"/>
              </a:lnSpc>
              <a:buNone/>
            </a:pPr>
            <a:fld id="{BD043B83-3B40-4C69-8023-1D501696837D}"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sp>
        <p:nvSpPr>
          <p:cNvPr id="178"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Seventh Outline Level</a:t>
            </a:r>
          </a:p>
        </p:txBody>
      </p:sp>
      <p:sp>
        <p:nvSpPr>
          <p:cNvPr id="2" name="Textfeld 43">
            <a:extLst>
              <a:ext uri="{FF2B5EF4-FFF2-40B4-BE49-F238E27FC236}">
                <a16:creationId xmlns:a16="http://schemas.microsoft.com/office/drawing/2014/main" id="{6F57BE6A-E8A6-6289-D651-27455EACA0CA}"/>
              </a:ext>
            </a:extLst>
          </p:cNvPr>
          <p:cNvSpPr/>
          <p:nvPr userDrawn="1"/>
        </p:nvSpPr>
        <p:spPr>
          <a:xfrm>
            <a:off x="668160" y="6402960"/>
            <a:ext cx="108554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strike="noStrike" spc="-1" dirty="0">
                <a:solidFill>
                  <a:schemeClr val="lt1"/>
                </a:solidFill>
                <a:latin typeface="Calibri"/>
              </a:rPr>
              <a:t>Bildung für utopischen Wandel e.V. | Kollektiv </a:t>
            </a:r>
            <a:r>
              <a:rPr lang="de-DE" sz="1800" b="0" strike="noStrike" spc="-1" dirty="0" err="1">
                <a:solidFill>
                  <a:schemeClr val="lt1"/>
                </a:solidFill>
                <a:latin typeface="Calibri"/>
              </a:rPr>
              <a:t>radix</a:t>
            </a:r>
            <a:r>
              <a:rPr lang="de-DE" sz="1800" b="0" strike="noStrike" spc="-1" dirty="0">
                <a:solidFill>
                  <a:schemeClr val="lt1"/>
                </a:solidFill>
                <a:latin typeface="Calibri"/>
              </a:rPr>
              <a:t> | Handbuch </a:t>
            </a:r>
            <a:r>
              <a:rPr lang="de-DE" sz="1800" b="0" strike="noStrike" spc="-1" dirty="0" err="1">
                <a:solidFill>
                  <a:schemeClr val="lt1"/>
                </a:solidFill>
                <a:latin typeface="Calibri"/>
              </a:rPr>
              <a:t>Klasse.Macht.Klima</a:t>
            </a:r>
            <a:r>
              <a:rPr lang="de-DE" sz="1800" b="0" strike="noStrike" spc="-1" dirty="0">
                <a:solidFill>
                  <a:schemeClr val="lt1"/>
                </a:solidFill>
                <a:latin typeface="Calibri"/>
              </a:rPr>
              <a:t> | Klassismus in der Klimakrise</a:t>
            </a:r>
            <a:endParaRPr lang="de-DE" sz="1800" b="0" strike="noStrike" spc="-1" dirty="0">
              <a:solidFill>
                <a:srgbClr val="000000"/>
              </a:solidFill>
              <a:latin typeface="Calibri"/>
            </a:endParaRPr>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E870265-BF72-F110-7B7E-0CD15236D234}"/>
                  </a:ext>
                </a:extLst>
              </p14:cNvPr>
              <p14:cNvContentPartPr/>
              <p14:nvPr userDrawn="1"/>
            </p14:nvContentPartPr>
            <p14:xfrm>
              <a:off x="648487" y="6183076"/>
              <a:ext cx="46440" cy="86040"/>
            </p14:xfrm>
          </p:contentPart>
        </mc:Choice>
        <mc:Fallback xmlns="">
          <p:pic>
            <p:nvPicPr>
              <p:cNvPr id="3" name="Freihand 2">
                <a:extLst>
                  <a:ext uri="{FF2B5EF4-FFF2-40B4-BE49-F238E27FC236}">
                    <a16:creationId xmlns:a16="http://schemas.microsoft.com/office/drawing/2014/main" id="{BE870265-BF72-F110-7B7E-0CD15236D234}"/>
                  </a:ext>
                </a:extLst>
              </p:cNvPr>
              <p:cNvPicPr/>
              <p:nvPr/>
            </p:nvPicPr>
            <p:blipFill>
              <a:blip r:embed="rId6"/>
              <a:stretch>
                <a:fillRect/>
              </a:stretch>
            </p:blipFill>
            <p:spPr>
              <a:xfrm>
                <a:off x="585487" y="6120076"/>
                <a:ext cx="17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0615E42-A725-5CF1-ADA9-671E8654BDE6}"/>
                  </a:ext>
                </a:extLst>
              </p14:cNvPr>
              <p14:cNvContentPartPr/>
              <p14:nvPr userDrawn="1"/>
            </p14:nvContentPartPr>
            <p14:xfrm>
              <a:off x="8424127" y="6195316"/>
              <a:ext cx="40680" cy="59760"/>
            </p14:xfrm>
          </p:contentPart>
        </mc:Choice>
        <mc:Fallback xmlns="">
          <p:pic>
            <p:nvPicPr>
              <p:cNvPr id="4" name="Freihand 3">
                <a:extLst>
                  <a:ext uri="{FF2B5EF4-FFF2-40B4-BE49-F238E27FC236}">
                    <a16:creationId xmlns:a16="http://schemas.microsoft.com/office/drawing/2014/main" id="{10615E42-A725-5CF1-ADA9-671E8654BDE6}"/>
                  </a:ext>
                </a:extLst>
              </p:cNvPr>
              <p:cNvPicPr/>
              <p:nvPr/>
            </p:nvPicPr>
            <p:blipFill>
              <a:blip r:embed="rId8"/>
              <a:stretch>
                <a:fillRect/>
              </a:stretch>
            </p:blipFill>
            <p:spPr>
              <a:xfrm>
                <a:off x="8361680" y="6132316"/>
                <a:ext cx="165218" cy="185400"/>
              </a:xfrm>
              <a:prstGeom prst="rect">
                <a:avLst/>
              </a:prstGeom>
            </p:spPr>
          </p:pic>
        </mc:Fallback>
      </mc:AlternateContent>
      <p:grpSp>
        <p:nvGrpSpPr>
          <p:cNvPr id="5" name="Gruppieren 4">
            <a:extLst>
              <a:ext uri="{FF2B5EF4-FFF2-40B4-BE49-F238E27FC236}">
                <a16:creationId xmlns:a16="http://schemas.microsoft.com/office/drawing/2014/main" id="{E472846A-CFCF-25AC-DD96-2DABCA269274}"/>
              </a:ext>
            </a:extLst>
          </p:cNvPr>
          <p:cNvGrpSpPr/>
          <p:nvPr userDrawn="1"/>
        </p:nvGrpSpPr>
        <p:grpSpPr>
          <a:xfrm>
            <a:off x="3505087" y="6196756"/>
            <a:ext cx="607320" cy="259200"/>
            <a:chOff x="3505087" y="6196756"/>
            <a:chExt cx="607320" cy="2592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5304D1A-780B-4EB0-37FF-361C747DFBE5}"/>
                    </a:ext>
                  </a:extLst>
                </p14:cNvPr>
                <p14:cNvContentPartPr/>
                <p14:nvPr userDrawn="1"/>
              </p14:nvContentPartPr>
              <p14:xfrm>
                <a:off x="3761767" y="6349756"/>
                <a:ext cx="1440" cy="1800"/>
              </p14:xfrm>
            </p:contentPart>
          </mc:Choice>
          <mc:Fallback xmlns="">
            <p:pic>
              <p:nvPicPr>
                <p:cNvPr id="17" name="Freihand 16">
                  <a:extLst>
                    <a:ext uri="{FF2B5EF4-FFF2-40B4-BE49-F238E27FC236}">
                      <a16:creationId xmlns:a16="http://schemas.microsoft.com/office/drawing/2014/main" id="{F6672EFC-0D0E-13A3-9420-4BE4F763368C}"/>
                    </a:ext>
                  </a:extLst>
                </p:cNvPr>
                <p:cNvPicPr/>
                <p:nvPr/>
              </p:nvPicPr>
              <p:blipFill>
                <a:blip r:embed="rId25"/>
                <a:stretch>
                  <a:fillRect/>
                </a:stretch>
              </p:blipFill>
              <p:spPr>
                <a:xfrm>
                  <a:off x="3698767" y="6287116"/>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27706A17-41E9-7CE5-0C9F-88B935FFDCA1}"/>
                    </a:ext>
                  </a:extLst>
                </p14:cNvPr>
                <p14:cNvContentPartPr/>
                <p14:nvPr userDrawn="1"/>
              </p14:nvContentPartPr>
              <p14:xfrm>
                <a:off x="3785887" y="6196756"/>
                <a:ext cx="29160" cy="125640"/>
              </p14:xfrm>
            </p:contentPart>
          </mc:Choice>
          <mc:Fallback xmlns="">
            <p:pic>
              <p:nvPicPr>
                <p:cNvPr id="18" name="Freihand 17">
                  <a:extLst>
                    <a:ext uri="{FF2B5EF4-FFF2-40B4-BE49-F238E27FC236}">
                      <a16:creationId xmlns:a16="http://schemas.microsoft.com/office/drawing/2014/main" id="{0FB94664-75F5-0DB1-48CB-468229D7A460}"/>
                    </a:ext>
                  </a:extLst>
                </p:cNvPr>
                <p:cNvPicPr/>
                <p:nvPr/>
              </p:nvPicPr>
              <p:blipFill>
                <a:blip r:embed="rId27"/>
                <a:stretch>
                  <a:fillRect/>
                </a:stretch>
              </p:blipFill>
              <p:spPr>
                <a:xfrm>
                  <a:off x="3723247" y="6134116"/>
                  <a:ext cx="15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19333689-726F-8D2E-2276-96916B0E2150}"/>
                    </a:ext>
                  </a:extLst>
                </p14:cNvPr>
                <p14:cNvContentPartPr/>
                <p14:nvPr userDrawn="1"/>
              </p14:nvContentPartPr>
              <p14:xfrm>
                <a:off x="3505087" y="6300076"/>
                <a:ext cx="607320" cy="155880"/>
              </p14:xfrm>
            </p:contentPart>
          </mc:Choice>
          <mc:Fallback xmlns="">
            <p:pic>
              <p:nvPicPr>
                <p:cNvPr id="25" name="Freihand 24">
                  <a:extLst>
                    <a:ext uri="{FF2B5EF4-FFF2-40B4-BE49-F238E27FC236}">
                      <a16:creationId xmlns:a16="http://schemas.microsoft.com/office/drawing/2014/main" id="{B929BEFB-711C-CC3E-083A-F002F04F11B4}"/>
                    </a:ext>
                  </a:extLst>
                </p:cNvPr>
                <p:cNvPicPr/>
                <p:nvPr/>
              </p:nvPicPr>
              <p:blipFill>
                <a:blip r:embed="rId29"/>
                <a:stretch>
                  <a:fillRect/>
                </a:stretch>
              </p:blipFill>
              <p:spPr>
                <a:xfrm>
                  <a:off x="3442447" y="6237076"/>
                  <a:ext cx="732960" cy="281520"/>
                </a:xfrm>
                <a:prstGeom prst="rect">
                  <a:avLst/>
                </a:prstGeom>
              </p:spPr>
            </p:pic>
          </mc:Fallback>
        </mc:AlternateContent>
      </p:grpSp>
      <p:grpSp>
        <p:nvGrpSpPr>
          <p:cNvPr id="9" name="Gruppieren 8">
            <a:extLst>
              <a:ext uri="{FF2B5EF4-FFF2-40B4-BE49-F238E27FC236}">
                <a16:creationId xmlns:a16="http://schemas.microsoft.com/office/drawing/2014/main" id="{0AAB6249-F4DD-FE07-6ED6-DAF7E3E99AD8}"/>
              </a:ext>
            </a:extLst>
          </p:cNvPr>
          <p:cNvGrpSpPr/>
          <p:nvPr userDrawn="1"/>
        </p:nvGrpSpPr>
        <p:grpSpPr>
          <a:xfrm>
            <a:off x="2148247" y="6234916"/>
            <a:ext cx="74520" cy="65880"/>
            <a:chOff x="2148247" y="6234916"/>
            <a:chExt cx="74520" cy="65880"/>
          </a:xfrm>
        </p:grpSpPr>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E6B0E14A-241C-903E-7EA1-201EED8F1135}"/>
                    </a:ext>
                  </a:extLst>
                </p14:cNvPr>
                <p14:cNvContentPartPr/>
                <p14:nvPr userDrawn="1"/>
              </p14:nvContentPartPr>
              <p14:xfrm>
                <a:off x="2170567" y="6238876"/>
                <a:ext cx="25560" cy="61920"/>
              </p14:xfrm>
            </p:contentPart>
          </mc:Choice>
          <mc:Fallback xmlns="">
            <p:pic>
              <p:nvPicPr>
                <p:cNvPr id="31" name="Freihand 30">
                  <a:extLst>
                    <a:ext uri="{FF2B5EF4-FFF2-40B4-BE49-F238E27FC236}">
                      <a16:creationId xmlns:a16="http://schemas.microsoft.com/office/drawing/2014/main" id="{BAF60D5C-6F9C-9E5C-3E89-0676FFB2AA5B}"/>
                    </a:ext>
                  </a:extLst>
                </p:cNvPr>
                <p:cNvPicPr/>
                <p:nvPr/>
              </p:nvPicPr>
              <p:blipFill>
                <a:blip r:embed="rId31"/>
                <a:stretch>
                  <a:fillRect/>
                </a:stretch>
              </p:blipFill>
              <p:spPr>
                <a:xfrm>
                  <a:off x="2107567" y="6176236"/>
                  <a:ext cx="151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DAAB7159-FEB7-153F-26F0-B620DE65BE69}"/>
                    </a:ext>
                  </a:extLst>
                </p14:cNvPr>
                <p14:cNvContentPartPr/>
                <p14:nvPr userDrawn="1"/>
              </p14:nvContentPartPr>
              <p14:xfrm>
                <a:off x="2148247" y="6246076"/>
                <a:ext cx="50400" cy="47520"/>
              </p14:xfrm>
            </p:contentPart>
          </mc:Choice>
          <mc:Fallback xmlns="">
            <p:pic>
              <p:nvPicPr>
                <p:cNvPr id="32" name="Freihand 31">
                  <a:extLst>
                    <a:ext uri="{FF2B5EF4-FFF2-40B4-BE49-F238E27FC236}">
                      <a16:creationId xmlns:a16="http://schemas.microsoft.com/office/drawing/2014/main" id="{6B8259E6-A6D5-926D-24BA-7F17C7586177}"/>
                    </a:ext>
                  </a:extLst>
                </p:cNvPr>
                <p:cNvPicPr/>
                <p:nvPr/>
              </p:nvPicPr>
              <p:blipFill>
                <a:blip r:embed="rId33"/>
                <a:stretch>
                  <a:fillRect/>
                </a:stretch>
              </p:blipFill>
              <p:spPr>
                <a:xfrm>
                  <a:off x="2085607" y="6183436"/>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DA406C38-7BC0-9DDF-51FA-834F7DC5137E}"/>
                    </a:ext>
                  </a:extLst>
                </p14:cNvPr>
                <p14:cNvContentPartPr/>
                <p14:nvPr userDrawn="1"/>
              </p14:nvContentPartPr>
              <p14:xfrm>
                <a:off x="2204407" y="6234916"/>
                <a:ext cx="18360" cy="45720"/>
              </p14:xfrm>
            </p:contentPart>
          </mc:Choice>
          <mc:Fallback xmlns="">
            <p:pic>
              <p:nvPicPr>
                <p:cNvPr id="33" name="Freihand 32">
                  <a:extLst>
                    <a:ext uri="{FF2B5EF4-FFF2-40B4-BE49-F238E27FC236}">
                      <a16:creationId xmlns:a16="http://schemas.microsoft.com/office/drawing/2014/main" id="{87D49128-ADB5-0FD2-28DA-356A6D8DBAF7}"/>
                    </a:ext>
                  </a:extLst>
                </p:cNvPr>
                <p:cNvPicPr/>
                <p:nvPr/>
              </p:nvPicPr>
              <p:blipFill>
                <a:blip r:embed="rId35"/>
                <a:stretch>
                  <a:fillRect/>
                </a:stretch>
              </p:blipFill>
              <p:spPr>
                <a:xfrm>
                  <a:off x="2141407" y="6171916"/>
                  <a:ext cx="144000" cy="171360"/>
                </a:xfrm>
                <a:prstGeom prst="rect">
                  <a:avLst/>
                </a:prstGeom>
              </p:spPr>
            </p:pic>
          </mc:Fallback>
        </mc:AlternateContent>
      </p:grpSp>
      <p:grpSp>
        <p:nvGrpSpPr>
          <p:cNvPr id="13" name="Gruppieren 12">
            <a:extLst>
              <a:ext uri="{FF2B5EF4-FFF2-40B4-BE49-F238E27FC236}">
                <a16:creationId xmlns:a16="http://schemas.microsoft.com/office/drawing/2014/main" id="{C72CC46E-EE2C-3A83-F053-D44CB28BDF0B}"/>
              </a:ext>
            </a:extLst>
          </p:cNvPr>
          <p:cNvGrpSpPr/>
          <p:nvPr userDrawn="1"/>
        </p:nvGrpSpPr>
        <p:grpSpPr>
          <a:xfrm>
            <a:off x="7002724" y="6175156"/>
            <a:ext cx="35640" cy="137880"/>
            <a:chOff x="7002724" y="6175156"/>
            <a:chExt cx="35640" cy="137880"/>
          </a:xfrm>
        </p:grpSpPr>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95C37978-0F6A-5A4C-AAF8-E2597B502AC4}"/>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B23F2814-5612-F9C3-E6B2-E4A2C9494FB5}"/>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Freihand 15">
                  <a:extLst>
                    <a:ext uri="{FF2B5EF4-FFF2-40B4-BE49-F238E27FC236}">
                      <a16:creationId xmlns:a16="http://schemas.microsoft.com/office/drawing/2014/main" id="{2B0BE5AF-301E-F411-ACAB-3F485797D678}"/>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 name="Freihand 16">
                  <a:extLst>
                    <a:ext uri="{FF2B5EF4-FFF2-40B4-BE49-F238E27FC236}">
                      <a16:creationId xmlns:a16="http://schemas.microsoft.com/office/drawing/2014/main" id="{5278CB9B-FBDA-256B-9518-9DD68E457B0C}"/>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18" name="Freihand 17">
                <a:extLst>
                  <a:ext uri="{FF2B5EF4-FFF2-40B4-BE49-F238E27FC236}">
                    <a16:creationId xmlns:a16="http://schemas.microsoft.com/office/drawing/2014/main" id="{B2E259E0-01D7-5CCA-B411-A129AF0D8CE3}"/>
                  </a:ext>
                </a:extLst>
              </p14:cNvPr>
              <p14:cNvContentPartPr/>
              <p14:nvPr userDrawn="1"/>
            </p14:nvContentPartPr>
            <p14:xfrm>
              <a:off x="9657364" y="6231316"/>
              <a:ext cx="48960" cy="85680"/>
            </p14:xfrm>
          </p:contentPart>
        </mc:Choice>
        <mc:Fallback xmlns="">
          <p:pic>
            <p:nvPicPr>
              <p:cNvPr id="18" name="Freihand 17">
                <a:extLst>
                  <a:ext uri="{FF2B5EF4-FFF2-40B4-BE49-F238E27FC236}">
                    <a16:creationId xmlns:a16="http://schemas.microsoft.com/office/drawing/2014/main" id="{B2E259E0-01D7-5CCA-B411-A129AF0D8CE3}"/>
                  </a:ext>
                </a:extLst>
              </p:cNvPr>
              <p:cNvPicPr/>
              <p:nvPr/>
            </p:nvPicPr>
            <p:blipFill>
              <a:blip r:embed="rId49"/>
              <a:stretch>
                <a:fillRect/>
              </a:stretch>
            </p:blipFill>
            <p:spPr>
              <a:xfrm>
                <a:off x="9594364" y="6168316"/>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 name="Freihand 18">
                <a:extLst>
                  <a:ext uri="{FF2B5EF4-FFF2-40B4-BE49-F238E27FC236}">
                    <a16:creationId xmlns:a16="http://schemas.microsoft.com/office/drawing/2014/main" id="{3073B8FF-BF1A-82E9-88C7-147A4442524E}"/>
                  </a:ext>
                </a:extLst>
              </p14:cNvPr>
              <p14:cNvContentPartPr/>
              <p14:nvPr userDrawn="1"/>
            </p14:nvContentPartPr>
            <p14:xfrm>
              <a:off x="11207034" y="6196803"/>
              <a:ext cx="39240" cy="153000"/>
            </p14:xfrm>
          </p:contentPart>
        </mc:Choice>
        <mc:Fallback xmlns="">
          <p:pic>
            <p:nvPicPr>
              <p:cNvPr id="19" name="Freihand 18">
                <a:extLst>
                  <a:ext uri="{FF2B5EF4-FFF2-40B4-BE49-F238E27FC236}">
                    <a16:creationId xmlns:a16="http://schemas.microsoft.com/office/drawing/2014/main" id="{3073B8FF-BF1A-82E9-88C7-147A4442524E}"/>
                  </a:ext>
                </a:extLst>
              </p:cNvPr>
              <p:cNvPicPr/>
              <p:nvPr/>
            </p:nvPicPr>
            <p:blipFill>
              <a:blip r:embed="rId51"/>
              <a:stretch>
                <a:fillRect/>
              </a:stretch>
            </p:blipFill>
            <p:spPr>
              <a:xfrm>
                <a:off x="11144034" y="6133803"/>
                <a:ext cx="164880" cy="278640"/>
              </a:xfrm>
              <a:prstGeom prst="rect">
                <a:avLst/>
              </a:prstGeom>
            </p:spPr>
          </p:pic>
        </mc:Fallback>
      </mc:AlternateContent>
      <p:grpSp>
        <p:nvGrpSpPr>
          <p:cNvPr id="20" name="Gruppieren 19">
            <a:extLst>
              <a:ext uri="{FF2B5EF4-FFF2-40B4-BE49-F238E27FC236}">
                <a16:creationId xmlns:a16="http://schemas.microsoft.com/office/drawing/2014/main" id="{492C2161-D3EA-5AF0-F02E-C960B7841E30}"/>
              </a:ext>
            </a:extLst>
          </p:cNvPr>
          <p:cNvGrpSpPr/>
          <p:nvPr userDrawn="1"/>
        </p:nvGrpSpPr>
        <p:grpSpPr>
          <a:xfrm>
            <a:off x="5425199" y="6167137"/>
            <a:ext cx="35640" cy="137880"/>
            <a:chOff x="7002724" y="6175156"/>
            <a:chExt cx="35640" cy="137880"/>
          </a:xfrm>
        </p:grpSpPr>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D0526571-8716-2261-873C-83459F479722}"/>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AA7D6A00-AC1F-7C65-343F-B576A3DBE445}"/>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 name="Freihand 22">
                  <a:extLst>
                    <a:ext uri="{FF2B5EF4-FFF2-40B4-BE49-F238E27FC236}">
                      <a16:creationId xmlns:a16="http://schemas.microsoft.com/office/drawing/2014/main" id="{996381A5-32F4-CBC7-59AC-6522D5D32512}"/>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A5DA8A4A-F7AA-80C3-76BC-76DD200BB090}"/>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Datumsplatzhalter 3"/>
          <p:cNvSpPr/>
          <p:nvPr/>
        </p:nvSpPr>
        <p:spPr>
          <a:xfrm>
            <a:off x="8380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de-DE" sz="1200" b="0" strike="noStrike" spc="-1">
                <a:solidFill>
                  <a:schemeClr val="dk1">
                    <a:tint val="75000"/>
                  </a:schemeClr>
                </a:solidFill>
                <a:latin typeface="Calibri"/>
              </a:rPr>
              <a:t>29.05.2024</a:t>
            </a:r>
            <a:endParaRPr lang="de-DE" sz="1200" b="0" strike="noStrike" spc="-1">
              <a:solidFill>
                <a:srgbClr val="000000"/>
              </a:solidFill>
              <a:latin typeface="Calibri"/>
            </a:endParaRPr>
          </a:p>
        </p:txBody>
      </p:sp>
      <p:sp>
        <p:nvSpPr>
          <p:cNvPr id="181" name="Foliennummernplatzhalter 5"/>
          <p:cNvSpPr/>
          <p:nvPr/>
        </p:nvSpPr>
        <p:spPr>
          <a:xfrm>
            <a:off x="86104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1A0F61A9-EE50-4E46-94AD-7D1E1914B7D1}"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pic>
        <p:nvPicPr>
          <p:cNvPr id="182" name="Grafik 8"/>
          <p:cNvPicPr/>
          <p:nvPr/>
        </p:nvPicPr>
        <p:blipFill>
          <a:blip r:embed="rId3"/>
          <a:srcRect l="18823" r="28290" b="70735"/>
          <a:stretch/>
        </p:blipFill>
        <p:spPr>
          <a:xfrm>
            <a:off x="378360" y="5959080"/>
            <a:ext cx="626400" cy="345960"/>
          </a:xfrm>
          <a:prstGeom prst="rect">
            <a:avLst/>
          </a:prstGeom>
          <a:ln w="0">
            <a:noFill/>
          </a:ln>
        </p:spPr>
      </p:pic>
      <p:sp>
        <p:nvSpPr>
          <p:cNvPr id="183" name="Textfeld 9"/>
          <p:cNvSpPr/>
          <p:nvPr/>
        </p:nvSpPr>
        <p:spPr>
          <a:xfrm>
            <a:off x="0" y="6247800"/>
            <a:ext cx="12191760" cy="555480"/>
          </a:xfrm>
          <a:prstGeom prst="rect">
            <a:avLst/>
          </a:prstGeom>
          <a:solidFill>
            <a:srgbClr val="BE40F2"/>
          </a:solidFill>
          <a:ln w="0">
            <a:solidFill>
              <a:srgbClr val="BE40F2"/>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de-DE" sz="1800" b="0" strike="noStrike" spc="-1">
              <a:solidFill>
                <a:schemeClr val="dk1"/>
              </a:solidFill>
              <a:latin typeface="Calibri"/>
            </a:endParaRPr>
          </a:p>
        </p:txBody>
      </p:sp>
      <p:pic>
        <p:nvPicPr>
          <p:cNvPr id="184" name="Grafik 10"/>
          <p:cNvPicPr/>
          <p:nvPr/>
        </p:nvPicPr>
        <p:blipFill>
          <a:blip r:embed="rId3"/>
          <a:srcRect l="18823" r="28290" b="70735"/>
          <a:stretch/>
        </p:blipFill>
        <p:spPr>
          <a:xfrm>
            <a:off x="3510720" y="5960880"/>
            <a:ext cx="626400" cy="345960"/>
          </a:xfrm>
          <a:prstGeom prst="rect">
            <a:avLst/>
          </a:prstGeom>
          <a:ln w="0">
            <a:noFill/>
          </a:ln>
        </p:spPr>
      </p:pic>
      <p:pic>
        <p:nvPicPr>
          <p:cNvPr id="185" name="Grafik 11"/>
          <p:cNvPicPr/>
          <p:nvPr/>
        </p:nvPicPr>
        <p:blipFill>
          <a:blip r:embed="rId3"/>
          <a:srcRect l="18823" r="28290" b="70735"/>
          <a:stretch/>
        </p:blipFill>
        <p:spPr>
          <a:xfrm>
            <a:off x="8153280" y="5960880"/>
            <a:ext cx="626400" cy="345960"/>
          </a:xfrm>
          <a:prstGeom prst="rect">
            <a:avLst/>
          </a:prstGeom>
          <a:ln w="0">
            <a:noFill/>
          </a:ln>
        </p:spPr>
      </p:pic>
      <p:grpSp>
        <p:nvGrpSpPr>
          <p:cNvPr id="186" name="Gruppieren 17"/>
          <p:cNvGrpSpPr/>
          <p:nvPr/>
        </p:nvGrpSpPr>
        <p:grpSpPr>
          <a:xfrm>
            <a:off x="0" y="0"/>
            <a:ext cx="0" cy="0"/>
            <a:chOff x="0" y="0"/>
            <a:chExt cx="0" cy="0"/>
          </a:xfrm>
        </p:grpSpPr>
      </p:grpSp>
      <p:pic>
        <p:nvPicPr>
          <p:cNvPr id="187" name="Grafik 21"/>
          <p:cNvPicPr/>
          <p:nvPr/>
        </p:nvPicPr>
        <p:blipFill>
          <a:blip r:embed="rId4"/>
          <a:srcRect l="18823" r="28290" b="70735"/>
          <a:stretch/>
        </p:blipFill>
        <p:spPr>
          <a:xfrm rot="10800000">
            <a:off x="5112000" y="6195240"/>
            <a:ext cx="626400" cy="345960"/>
          </a:xfrm>
          <a:prstGeom prst="rect">
            <a:avLst/>
          </a:prstGeom>
          <a:ln w="0">
            <a:noFill/>
          </a:ln>
        </p:spPr>
      </p:pic>
      <p:pic>
        <p:nvPicPr>
          <p:cNvPr id="188" name="Grafik 22"/>
          <p:cNvPicPr/>
          <p:nvPr/>
        </p:nvPicPr>
        <p:blipFill>
          <a:blip r:embed="rId4"/>
          <a:srcRect l="18823" r="28290" b="70735"/>
          <a:stretch/>
        </p:blipFill>
        <p:spPr>
          <a:xfrm rot="10800000">
            <a:off x="1853640" y="6195240"/>
            <a:ext cx="626400" cy="345960"/>
          </a:xfrm>
          <a:prstGeom prst="rect">
            <a:avLst/>
          </a:prstGeom>
          <a:ln w="0">
            <a:noFill/>
          </a:ln>
        </p:spPr>
      </p:pic>
      <p:pic>
        <p:nvPicPr>
          <p:cNvPr id="189" name="Grafik 23"/>
          <p:cNvPicPr/>
          <p:nvPr/>
        </p:nvPicPr>
        <p:blipFill>
          <a:blip r:embed="rId4"/>
          <a:srcRect l="18823" r="28290" b="70735"/>
          <a:stretch/>
        </p:blipFill>
        <p:spPr>
          <a:xfrm rot="10800000">
            <a:off x="9355680" y="6194520"/>
            <a:ext cx="626400" cy="345960"/>
          </a:xfrm>
          <a:prstGeom prst="rect">
            <a:avLst/>
          </a:prstGeom>
          <a:ln w="0">
            <a:noFill/>
          </a:ln>
        </p:spPr>
      </p:pic>
      <p:pic>
        <p:nvPicPr>
          <p:cNvPr id="190" name="Grafik 24"/>
          <p:cNvPicPr/>
          <p:nvPr/>
        </p:nvPicPr>
        <p:blipFill>
          <a:blip r:embed="rId4"/>
          <a:srcRect l="18823" r="28290" b="70735"/>
          <a:stretch/>
        </p:blipFill>
        <p:spPr>
          <a:xfrm rot="10800000">
            <a:off x="6688800" y="6195240"/>
            <a:ext cx="626400" cy="345960"/>
          </a:xfrm>
          <a:prstGeom prst="rect">
            <a:avLst/>
          </a:prstGeom>
          <a:ln w="0">
            <a:noFill/>
          </a:ln>
        </p:spPr>
      </p:pic>
      <p:grpSp>
        <p:nvGrpSpPr>
          <p:cNvPr id="191" name="Gruppieren 25"/>
          <p:cNvGrpSpPr/>
          <p:nvPr/>
        </p:nvGrpSpPr>
        <p:grpSpPr>
          <a:xfrm>
            <a:off x="0" y="0"/>
            <a:ext cx="0" cy="0"/>
            <a:chOff x="0" y="0"/>
            <a:chExt cx="0" cy="0"/>
          </a:xfrm>
        </p:grpSpPr>
      </p:grpSp>
      <p:grpSp>
        <p:nvGrpSpPr>
          <p:cNvPr id="192" name="Gruppieren 31"/>
          <p:cNvGrpSpPr/>
          <p:nvPr/>
        </p:nvGrpSpPr>
        <p:grpSpPr>
          <a:xfrm>
            <a:off x="0" y="0"/>
            <a:ext cx="0" cy="0"/>
            <a:chOff x="0" y="0"/>
            <a:chExt cx="0" cy="0"/>
          </a:xfrm>
        </p:grpSpPr>
      </p:grpSp>
      <p:pic>
        <p:nvPicPr>
          <p:cNvPr id="193" name="Grafik 38"/>
          <p:cNvPicPr/>
          <p:nvPr/>
        </p:nvPicPr>
        <p:blipFill>
          <a:blip r:embed="rId3"/>
          <a:srcRect l="18823" r="28290" b="70735"/>
          <a:stretch/>
        </p:blipFill>
        <p:spPr>
          <a:xfrm>
            <a:off x="10916640" y="5971680"/>
            <a:ext cx="626400" cy="345960"/>
          </a:xfrm>
          <a:prstGeom prst="rect">
            <a:avLst/>
          </a:prstGeom>
          <a:ln w="0">
            <a:noFill/>
          </a:ln>
        </p:spPr>
      </p:pic>
      <p:grpSp>
        <p:nvGrpSpPr>
          <p:cNvPr id="194" name="Gruppieren 40"/>
          <p:cNvGrpSpPr/>
          <p:nvPr/>
        </p:nvGrpSpPr>
        <p:grpSpPr>
          <a:xfrm>
            <a:off x="0" y="0"/>
            <a:ext cx="0" cy="0"/>
            <a:chOff x="0" y="0"/>
            <a:chExt cx="0" cy="0"/>
          </a:xfrm>
        </p:grpSpPr>
      </p:grpSp>
      <p:sp>
        <p:nvSpPr>
          <p:cNvPr id="196" name="Rechteck 44"/>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197" name="PlaceHolder 1"/>
          <p:cNvSpPr>
            <a:spLocks noGrp="1"/>
          </p:cNvSpPr>
          <p:nvPr>
            <p:ph type="dt" idx="1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strike="noStrike" spc="-1">
                <a:solidFill>
                  <a:schemeClr val="dk1">
                    <a:tint val="75000"/>
                  </a:schemeClr>
                </a:solidFill>
                <a:latin typeface="Calibri"/>
              </a:defRPr>
            </a:lvl1pPr>
          </a:lstStyle>
          <a:p>
            <a:pPr indent="0" defTabSz="914400">
              <a:lnSpc>
                <a:spcPct val="100000"/>
              </a:lnSpc>
              <a:buNone/>
            </a:pPr>
            <a:r>
              <a:rPr lang="de-DE" sz="1200" b="0" strike="noStrike" spc="-1">
                <a:solidFill>
                  <a:schemeClr val="dk1">
                    <a:tint val="75000"/>
                  </a:schemeClr>
                </a:solidFill>
                <a:latin typeface="Calibri"/>
              </a:rPr>
              <a:t>&lt;date/time&gt;</a:t>
            </a:r>
            <a:endParaRPr lang="de-DE" sz="1200" b="0" strike="noStrike" spc="-1">
              <a:solidFill>
                <a:srgbClr val="000000"/>
              </a:solidFill>
              <a:latin typeface="Calibri"/>
            </a:endParaRPr>
          </a:p>
        </p:txBody>
      </p:sp>
      <p:sp>
        <p:nvSpPr>
          <p:cNvPr id="198" name="PlaceHolder 2"/>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strike="noStrike" spc="-1">
                <a:solidFill>
                  <a:schemeClr val="dk1">
                    <a:tint val="75000"/>
                  </a:schemeClr>
                </a:solidFill>
                <a:latin typeface="Calibri"/>
              </a:defRPr>
            </a:lvl1pPr>
          </a:lstStyle>
          <a:p>
            <a:pPr indent="0" algn="r" defTabSz="914400">
              <a:lnSpc>
                <a:spcPct val="100000"/>
              </a:lnSpc>
              <a:buNone/>
            </a:pPr>
            <a:fld id="{21A150B8-A5E5-45DE-9C3F-8576FB9AAFED}" type="slidenum">
              <a:rPr lang="de-DE" sz="1200" b="0" strike="noStrike" spc="-1">
                <a:solidFill>
                  <a:schemeClr val="dk1">
                    <a:tint val="75000"/>
                  </a:schemeClr>
                </a:solidFill>
                <a:latin typeface="Calibri"/>
              </a:rPr>
              <a:t>‹Nr.›</a:t>
            </a:fld>
            <a:endParaRPr lang="de-DE" sz="1200" b="0" strike="noStrike" spc="-1">
              <a:solidFill>
                <a:srgbClr val="000000"/>
              </a:solidFill>
              <a:latin typeface="Calibri"/>
            </a:endParaRPr>
          </a:p>
        </p:txBody>
      </p:sp>
      <p:sp>
        <p:nvSpPr>
          <p:cNvPr id="199" name="PlaceHolder 3"/>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Click to edit the title text format</a:t>
            </a:r>
          </a:p>
        </p:txBody>
      </p:sp>
      <p:sp>
        <p:nvSpPr>
          <p:cNvPr id="200"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Seventh Outline Level</a:t>
            </a:r>
          </a:p>
        </p:txBody>
      </p:sp>
      <p:sp>
        <p:nvSpPr>
          <p:cNvPr id="2" name="Textfeld 43">
            <a:extLst>
              <a:ext uri="{FF2B5EF4-FFF2-40B4-BE49-F238E27FC236}">
                <a16:creationId xmlns:a16="http://schemas.microsoft.com/office/drawing/2014/main" id="{0F132CF0-0D71-39FA-901E-302966DA98B0}"/>
              </a:ext>
            </a:extLst>
          </p:cNvPr>
          <p:cNvSpPr/>
          <p:nvPr userDrawn="1"/>
        </p:nvSpPr>
        <p:spPr>
          <a:xfrm>
            <a:off x="668160" y="6402960"/>
            <a:ext cx="108554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strike="noStrike" spc="-1" dirty="0">
                <a:solidFill>
                  <a:schemeClr val="lt1"/>
                </a:solidFill>
                <a:latin typeface="Calibri"/>
              </a:rPr>
              <a:t>Bildung für utopischen Wandel e.V. | Kollektiv </a:t>
            </a:r>
            <a:r>
              <a:rPr lang="de-DE" sz="1800" b="0" strike="noStrike" spc="-1" dirty="0" err="1">
                <a:solidFill>
                  <a:schemeClr val="lt1"/>
                </a:solidFill>
                <a:latin typeface="Calibri"/>
              </a:rPr>
              <a:t>radix</a:t>
            </a:r>
            <a:r>
              <a:rPr lang="de-DE" sz="1800" b="0" strike="noStrike" spc="-1" dirty="0">
                <a:solidFill>
                  <a:schemeClr val="lt1"/>
                </a:solidFill>
                <a:latin typeface="Calibri"/>
              </a:rPr>
              <a:t> | Handbuch </a:t>
            </a:r>
            <a:r>
              <a:rPr lang="de-DE" sz="1800" b="0" strike="noStrike" spc="-1" dirty="0" err="1">
                <a:solidFill>
                  <a:schemeClr val="lt1"/>
                </a:solidFill>
                <a:latin typeface="Calibri"/>
              </a:rPr>
              <a:t>Klasse.Macht.Klima</a:t>
            </a:r>
            <a:r>
              <a:rPr lang="de-DE" sz="1800" b="0" strike="noStrike" spc="-1" dirty="0">
                <a:solidFill>
                  <a:schemeClr val="lt1"/>
                </a:solidFill>
                <a:latin typeface="Calibri"/>
              </a:rPr>
              <a:t> | Klassismus in der Klimakrise</a:t>
            </a:r>
            <a:endParaRPr lang="de-DE" sz="1800" b="0" strike="noStrike" spc="-1" dirty="0">
              <a:solidFill>
                <a:srgbClr val="000000"/>
              </a:solidFill>
              <a:latin typeface="Calibri"/>
            </a:endParaRPr>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7F4FB23-3C71-A792-68FD-2F64BD281460}"/>
                  </a:ext>
                </a:extLst>
              </p14:cNvPr>
              <p14:cNvContentPartPr/>
              <p14:nvPr userDrawn="1"/>
            </p14:nvContentPartPr>
            <p14:xfrm>
              <a:off x="648487" y="6183076"/>
              <a:ext cx="46440" cy="86040"/>
            </p14:xfrm>
          </p:contentPart>
        </mc:Choice>
        <mc:Fallback xmlns="">
          <p:pic>
            <p:nvPicPr>
              <p:cNvPr id="3" name="Freihand 2">
                <a:extLst>
                  <a:ext uri="{FF2B5EF4-FFF2-40B4-BE49-F238E27FC236}">
                    <a16:creationId xmlns:a16="http://schemas.microsoft.com/office/drawing/2014/main" id="{37F4FB23-3C71-A792-68FD-2F64BD281460}"/>
                  </a:ext>
                </a:extLst>
              </p:cNvPr>
              <p:cNvPicPr/>
              <p:nvPr/>
            </p:nvPicPr>
            <p:blipFill>
              <a:blip r:embed="rId6"/>
              <a:stretch>
                <a:fillRect/>
              </a:stretch>
            </p:blipFill>
            <p:spPr>
              <a:xfrm>
                <a:off x="585487" y="6120076"/>
                <a:ext cx="17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7D8B0E0-A67B-C851-8116-8848EB14FE7A}"/>
                  </a:ext>
                </a:extLst>
              </p14:cNvPr>
              <p14:cNvContentPartPr/>
              <p14:nvPr userDrawn="1"/>
            </p14:nvContentPartPr>
            <p14:xfrm>
              <a:off x="8424127" y="6195316"/>
              <a:ext cx="40680" cy="59760"/>
            </p14:xfrm>
          </p:contentPart>
        </mc:Choice>
        <mc:Fallback xmlns="">
          <p:pic>
            <p:nvPicPr>
              <p:cNvPr id="4" name="Freihand 3">
                <a:extLst>
                  <a:ext uri="{FF2B5EF4-FFF2-40B4-BE49-F238E27FC236}">
                    <a16:creationId xmlns:a16="http://schemas.microsoft.com/office/drawing/2014/main" id="{97D8B0E0-A67B-C851-8116-8848EB14FE7A}"/>
                  </a:ext>
                </a:extLst>
              </p:cNvPr>
              <p:cNvPicPr/>
              <p:nvPr/>
            </p:nvPicPr>
            <p:blipFill>
              <a:blip r:embed="rId8"/>
              <a:stretch>
                <a:fillRect/>
              </a:stretch>
            </p:blipFill>
            <p:spPr>
              <a:xfrm>
                <a:off x="8361680" y="6132316"/>
                <a:ext cx="165218" cy="185400"/>
              </a:xfrm>
              <a:prstGeom prst="rect">
                <a:avLst/>
              </a:prstGeom>
            </p:spPr>
          </p:pic>
        </mc:Fallback>
      </mc:AlternateContent>
      <p:grpSp>
        <p:nvGrpSpPr>
          <p:cNvPr id="5" name="Gruppieren 4">
            <a:extLst>
              <a:ext uri="{FF2B5EF4-FFF2-40B4-BE49-F238E27FC236}">
                <a16:creationId xmlns:a16="http://schemas.microsoft.com/office/drawing/2014/main" id="{2D0B8548-55B5-B5FF-E0BA-A1F2CC9FD4DC}"/>
              </a:ext>
            </a:extLst>
          </p:cNvPr>
          <p:cNvGrpSpPr/>
          <p:nvPr userDrawn="1"/>
        </p:nvGrpSpPr>
        <p:grpSpPr>
          <a:xfrm>
            <a:off x="3505087" y="6196756"/>
            <a:ext cx="607320" cy="259200"/>
            <a:chOff x="3505087" y="6196756"/>
            <a:chExt cx="607320" cy="2592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652FAFC3-8278-9159-4CDF-8E0E38741AB1}"/>
                    </a:ext>
                  </a:extLst>
                </p14:cNvPr>
                <p14:cNvContentPartPr/>
                <p14:nvPr userDrawn="1"/>
              </p14:nvContentPartPr>
              <p14:xfrm>
                <a:off x="3761767" y="6349756"/>
                <a:ext cx="1440" cy="1800"/>
              </p14:xfrm>
            </p:contentPart>
          </mc:Choice>
          <mc:Fallback xmlns="">
            <p:pic>
              <p:nvPicPr>
                <p:cNvPr id="17" name="Freihand 16">
                  <a:extLst>
                    <a:ext uri="{FF2B5EF4-FFF2-40B4-BE49-F238E27FC236}">
                      <a16:creationId xmlns:a16="http://schemas.microsoft.com/office/drawing/2014/main" id="{F6672EFC-0D0E-13A3-9420-4BE4F763368C}"/>
                    </a:ext>
                  </a:extLst>
                </p:cNvPr>
                <p:cNvPicPr/>
                <p:nvPr/>
              </p:nvPicPr>
              <p:blipFill>
                <a:blip r:embed="rId25"/>
                <a:stretch>
                  <a:fillRect/>
                </a:stretch>
              </p:blipFill>
              <p:spPr>
                <a:xfrm>
                  <a:off x="3698767" y="6287116"/>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9878D0CA-A2B6-5682-5F43-DF1D37F6BAE1}"/>
                    </a:ext>
                  </a:extLst>
                </p14:cNvPr>
                <p14:cNvContentPartPr/>
                <p14:nvPr userDrawn="1"/>
              </p14:nvContentPartPr>
              <p14:xfrm>
                <a:off x="3785887" y="6196756"/>
                <a:ext cx="29160" cy="125640"/>
              </p14:xfrm>
            </p:contentPart>
          </mc:Choice>
          <mc:Fallback xmlns="">
            <p:pic>
              <p:nvPicPr>
                <p:cNvPr id="18" name="Freihand 17">
                  <a:extLst>
                    <a:ext uri="{FF2B5EF4-FFF2-40B4-BE49-F238E27FC236}">
                      <a16:creationId xmlns:a16="http://schemas.microsoft.com/office/drawing/2014/main" id="{0FB94664-75F5-0DB1-48CB-468229D7A460}"/>
                    </a:ext>
                  </a:extLst>
                </p:cNvPr>
                <p:cNvPicPr/>
                <p:nvPr/>
              </p:nvPicPr>
              <p:blipFill>
                <a:blip r:embed="rId27"/>
                <a:stretch>
                  <a:fillRect/>
                </a:stretch>
              </p:blipFill>
              <p:spPr>
                <a:xfrm>
                  <a:off x="3723247" y="6134116"/>
                  <a:ext cx="15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39E42867-C0FE-3565-EE48-897F762E31A2}"/>
                    </a:ext>
                  </a:extLst>
                </p14:cNvPr>
                <p14:cNvContentPartPr/>
                <p14:nvPr userDrawn="1"/>
              </p14:nvContentPartPr>
              <p14:xfrm>
                <a:off x="3505087" y="6300076"/>
                <a:ext cx="607320" cy="155880"/>
              </p14:xfrm>
            </p:contentPart>
          </mc:Choice>
          <mc:Fallback xmlns="">
            <p:pic>
              <p:nvPicPr>
                <p:cNvPr id="25" name="Freihand 24">
                  <a:extLst>
                    <a:ext uri="{FF2B5EF4-FFF2-40B4-BE49-F238E27FC236}">
                      <a16:creationId xmlns:a16="http://schemas.microsoft.com/office/drawing/2014/main" id="{B929BEFB-711C-CC3E-083A-F002F04F11B4}"/>
                    </a:ext>
                  </a:extLst>
                </p:cNvPr>
                <p:cNvPicPr/>
                <p:nvPr/>
              </p:nvPicPr>
              <p:blipFill>
                <a:blip r:embed="rId29"/>
                <a:stretch>
                  <a:fillRect/>
                </a:stretch>
              </p:blipFill>
              <p:spPr>
                <a:xfrm>
                  <a:off x="3442447" y="6237076"/>
                  <a:ext cx="732960" cy="281520"/>
                </a:xfrm>
                <a:prstGeom prst="rect">
                  <a:avLst/>
                </a:prstGeom>
              </p:spPr>
            </p:pic>
          </mc:Fallback>
        </mc:AlternateContent>
      </p:grpSp>
      <p:grpSp>
        <p:nvGrpSpPr>
          <p:cNvPr id="9" name="Gruppieren 8">
            <a:extLst>
              <a:ext uri="{FF2B5EF4-FFF2-40B4-BE49-F238E27FC236}">
                <a16:creationId xmlns:a16="http://schemas.microsoft.com/office/drawing/2014/main" id="{BAAADD2C-9C50-7054-6940-EB2D131A5E89}"/>
              </a:ext>
            </a:extLst>
          </p:cNvPr>
          <p:cNvGrpSpPr/>
          <p:nvPr userDrawn="1"/>
        </p:nvGrpSpPr>
        <p:grpSpPr>
          <a:xfrm>
            <a:off x="2148247" y="6234916"/>
            <a:ext cx="74520" cy="65880"/>
            <a:chOff x="2148247" y="6234916"/>
            <a:chExt cx="74520" cy="65880"/>
          </a:xfrm>
        </p:grpSpPr>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C1D14B61-BA70-2127-3D49-4DAE6073DEDD}"/>
                    </a:ext>
                  </a:extLst>
                </p14:cNvPr>
                <p14:cNvContentPartPr/>
                <p14:nvPr userDrawn="1"/>
              </p14:nvContentPartPr>
              <p14:xfrm>
                <a:off x="2170567" y="6238876"/>
                <a:ext cx="25560" cy="61920"/>
              </p14:xfrm>
            </p:contentPart>
          </mc:Choice>
          <mc:Fallback xmlns="">
            <p:pic>
              <p:nvPicPr>
                <p:cNvPr id="31" name="Freihand 30">
                  <a:extLst>
                    <a:ext uri="{FF2B5EF4-FFF2-40B4-BE49-F238E27FC236}">
                      <a16:creationId xmlns:a16="http://schemas.microsoft.com/office/drawing/2014/main" id="{BAF60D5C-6F9C-9E5C-3E89-0676FFB2AA5B}"/>
                    </a:ext>
                  </a:extLst>
                </p:cNvPr>
                <p:cNvPicPr/>
                <p:nvPr/>
              </p:nvPicPr>
              <p:blipFill>
                <a:blip r:embed="rId31"/>
                <a:stretch>
                  <a:fillRect/>
                </a:stretch>
              </p:blipFill>
              <p:spPr>
                <a:xfrm>
                  <a:off x="2107567" y="6176236"/>
                  <a:ext cx="151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13AE392B-081F-2C98-4834-5C6734C77A59}"/>
                    </a:ext>
                  </a:extLst>
                </p14:cNvPr>
                <p14:cNvContentPartPr/>
                <p14:nvPr userDrawn="1"/>
              </p14:nvContentPartPr>
              <p14:xfrm>
                <a:off x="2148247" y="6246076"/>
                <a:ext cx="50400" cy="47520"/>
              </p14:xfrm>
            </p:contentPart>
          </mc:Choice>
          <mc:Fallback xmlns="">
            <p:pic>
              <p:nvPicPr>
                <p:cNvPr id="32" name="Freihand 31">
                  <a:extLst>
                    <a:ext uri="{FF2B5EF4-FFF2-40B4-BE49-F238E27FC236}">
                      <a16:creationId xmlns:a16="http://schemas.microsoft.com/office/drawing/2014/main" id="{6B8259E6-A6D5-926D-24BA-7F17C7586177}"/>
                    </a:ext>
                  </a:extLst>
                </p:cNvPr>
                <p:cNvPicPr/>
                <p:nvPr/>
              </p:nvPicPr>
              <p:blipFill>
                <a:blip r:embed="rId33"/>
                <a:stretch>
                  <a:fillRect/>
                </a:stretch>
              </p:blipFill>
              <p:spPr>
                <a:xfrm>
                  <a:off x="2085607" y="6183436"/>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C56733D7-2D8B-F97C-BDC5-B5CD7D82110B}"/>
                    </a:ext>
                  </a:extLst>
                </p14:cNvPr>
                <p14:cNvContentPartPr/>
                <p14:nvPr userDrawn="1"/>
              </p14:nvContentPartPr>
              <p14:xfrm>
                <a:off x="2204407" y="6234916"/>
                <a:ext cx="18360" cy="45720"/>
              </p14:xfrm>
            </p:contentPart>
          </mc:Choice>
          <mc:Fallback xmlns="">
            <p:pic>
              <p:nvPicPr>
                <p:cNvPr id="33" name="Freihand 32">
                  <a:extLst>
                    <a:ext uri="{FF2B5EF4-FFF2-40B4-BE49-F238E27FC236}">
                      <a16:creationId xmlns:a16="http://schemas.microsoft.com/office/drawing/2014/main" id="{87D49128-ADB5-0FD2-28DA-356A6D8DBAF7}"/>
                    </a:ext>
                  </a:extLst>
                </p:cNvPr>
                <p:cNvPicPr/>
                <p:nvPr/>
              </p:nvPicPr>
              <p:blipFill>
                <a:blip r:embed="rId35"/>
                <a:stretch>
                  <a:fillRect/>
                </a:stretch>
              </p:blipFill>
              <p:spPr>
                <a:xfrm>
                  <a:off x="2141407" y="6171916"/>
                  <a:ext cx="144000" cy="171360"/>
                </a:xfrm>
                <a:prstGeom prst="rect">
                  <a:avLst/>
                </a:prstGeom>
              </p:spPr>
            </p:pic>
          </mc:Fallback>
        </mc:AlternateContent>
      </p:grpSp>
      <p:grpSp>
        <p:nvGrpSpPr>
          <p:cNvPr id="13" name="Gruppieren 12">
            <a:extLst>
              <a:ext uri="{FF2B5EF4-FFF2-40B4-BE49-F238E27FC236}">
                <a16:creationId xmlns:a16="http://schemas.microsoft.com/office/drawing/2014/main" id="{9B303732-4CB6-F319-A374-168F3F25B690}"/>
              </a:ext>
            </a:extLst>
          </p:cNvPr>
          <p:cNvGrpSpPr/>
          <p:nvPr userDrawn="1"/>
        </p:nvGrpSpPr>
        <p:grpSpPr>
          <a:xfrm>
            <a:off x="7002724" y="6175156"/>
            <a:ext cx="35640" cy="137880"/>
            <a:chOff x="7002724" y="6175156"/>
            <a:chExt cx="35640" cy="137880"/>
          </a:xfrm>
        </p:grpSpPr>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612C6A94-C6FF-518E-B10A-F55A84D31CB1}"/>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BDC5F864-18D7-5420-1A6D-ACF274504671}"/>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Freihand 15">
                  <a:extLst>
                    <a:ext uri="{FF2B5EF4-FFF2-40B4-BE49-F238E27FC236}">
                      <a16:creationId xmlns:a16="http://schemas.microsoft.com/office/drawing/2014/main" id="{83143DA1-1A9D-A9D9-AC90-FDFCE8693989}"/>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 name="Freihand 16">
                  <a:extLst>
                    <a:ext uri="{FF2B5EF4-FFF2-40B4-BE49-F238E27FC236}">
                      <a16:creationId xmlns:a16="http://schemas.microsoft.com/office/drawing/2014/main" id="{05F56389-F678-DF7D-B8DC-620910248930}"/>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18" name="Freihand 17">
                <a:extLst>
                  <a:ext uri="{FF2B5EF4-FFF2-40B4-BE49-F238E27FC236}">
                    <a16:creationId xmlns:a16="http://schemas.microsoft.com/office/drawing/2014/main" id="{C360BC33-0F95-75AB-A090-BFB0998BA8A8}"/>
                  </a:ext>
                </a:extLst>
              </p14:cNvPr>
              <p14:cNvContentPartPr/>
              <p14:nvPr userDrawn="1"/>
            </p14:nvContentPartPr>
            <p14:xfrm>
              <a:off x="9657364" y="6231316"/>
              <a:ext cx="48960" cy="85680"/>
            </p14:xfrm>
          </p:contentPart>
        </mc:Choice>
        <mc:Fallback xmlns="">
          <p:pic>
            <p:nvPicPr>
              <p:cNvPr id="18" name="Freihand 17">
                <a:extLst>
                  <a:ext uri="{FF2B5EF4-FFF2-40B4-BE49-F238E27FC236}">
                    <a16:creationId xmlns:a16="http://schemas.microsoft.com/office/drawing/2014/main" id="{C360BC33-0F95-75AB-A090-BFB0998BA8A8}"/>
                  </a:ext>
                </a:extLst>
              </p:cNvPr>
              <p:cNvPicPr/>
              <p:nvPr/>
            </p:nvPicPr>
            <p:blipFill>
              <a:blip r:embed="rId49"/>
              <a:stretch>
                <a:fillRect/>
              </a:stretch>
            </p:blipFill>
            <p:spPr>
              <a:xfrm>
                <a:off x="9594364" y="6168316"/>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 name="Freihand 18">
                <a:extLst>
                  <a:ext uri="{FF2B5EF4-FFF2-40B4-BE49-F238E27FC236}">
                    <a16:creationId xmlns:a16="http://schemas.microsoft.com/office/drawing/2014/main" id="{654396A6-EF37-62B5-933C-FF72406A83E4}"/>
                  </a:ext>
                </a:extLst>
              </p14:cNvPr>
              <p14:cNvContentPartPr/>
              <p14:nvPr userDrawn="1"/>
            </p14:nvContentPartPr>
            <p14:xfrm>
              <a:off x="11207034" y="6196803"/>
              <a:ext cx="39240" cy="153000"/>
            </p14:xfrm>
          </p:contentPart>
        </mc:Choice>
        <mc:Fallback xmlns="">
          <p:pic>
            <p:nvPicPr>
              <p:cNvPr id="19" name="Freihand 18">
                <a:extLst>
                  <a:ext uri="{FF2B5EF4-FFF2-40B4-BE49-F238E27FC236}">
                    <a16:creationId xmlns:a16="http://schemas.microsoft.com/office/drawing/2014/main" id="{654396A6-EF37-62B5-933C-FF72406A83E4}"/>
                  </a:ext>
                </a:extLst>
              </p:cNvPr>
              <p:cNvPicPr/>
              <p:nvPr/>
            </p:nvPicPr>
            <p:blipFill>
              <a:blip r:embed="rId51"/>
              <a:stretch>
                <a:fillRect/>
              </a:stretch>
            </p:blipFill>
            <p:spPr>
              <a:xfrm>
                <a:off x="11144034" y="6133803"/>
                <a:ext cx="164880" cy="278640"/>
              </a:xfrm>
              <a:prstGeom prst="rect">
                <a:avLst/>
              </a:prstGeom>
            </p:spPr>
          </p:pic>
        </mc:Fallback>
      </mc:AlternateContent>
      <p:grpSp>
        <p:nvGrpSpPr>
          <p:cNvPr id="20" name="Gruppieren 19">
            <a:extLst>
              <a:ext uri="{FF2B5EF4-FFF2-40B4-BE49-F238E27FC236}">
                <a16:creationId xmlns:a16="http://schemas.microsoft.com/office/drawing/2014/main" id="{A473798E-C5FA-C272-7271-ABEDC934EA42}"/>
              </a:ext>
            </a:extLst>
          </p:cNvPr>
          <p:cNvGrpSpPr/>
          <p:nvPr userDrawn="1"/>
        </p:nvGrpSpPr>
        <p:grpSpPr>
          <a:xfrm>
            <a:off x="5425199" y="6167137"/>
            <a:ext cx="35640" cy="137880"/>
            <a:chOff x="7002724" y="6175156"/>
            <a:chExt cx="35640" cy="137880"/>
          </a:xfrm>
        </p:grpSpPr>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90B8B0D1-EBBD-AABF-141E-968AA4919F98}"/>
                    </a:ext>
                  </a:extLst>
                </p14:cNvPr>
                <p14:cNvContentPartPr/>
                <p14:nvPr userDrawn="1"/>
              </p14:nvContentPartPr>
              <p14:xfrm>
                <a:off x="7002724" y="6175156"/>
                <a:ext cx="30600" cy="120960"/>
              </p14:xfrm>
            </p:contentPart>
          </mc:Choice>
          <mc:Fallback xmlns="">
            <p:pic>
              <p:nvPicPr>
                <p:cNvPr id="39" name="Freihand 38">
                  <a:extLst>
                    <a:ext uri="{FF2B5EF4-FFF2-40B4-BE49-F238E27FC236}">
                      <a16:creationId xmlns:a16="http://schemas.microsoft.com/office/drawing/2014/main" id="{88432774-CF24-2D13-6232-949DB6745902}"/>
                    </a:ext>
                  </a:extLst>
                </p:cNvPr>
                <p:cNvPicPr/>
                <p:nvPr/>
              </p:nvPicPr>
              <p:blipFill>
                <a:blip r:embed="rId41"/>
                <a:stretch>
                  <a:fillRect/>
                </a:stretch>
              </p:blipFill>
              <p:spPr>
                <a:xfrm>
                  <a:off x="6940084" y="6112516"/>
                  <a:ext cx="15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930009F1-0F05-2ED5-55F3-ED914E8E4956}"/>
                    </a:ext>
                  </a:extLst>
                </p14:cNvPr>
                <p14:cNvContentPartPr/>
                <p14:nvPr userDrawn="1"/>
              </p14:nvContentPartPr>
              <p14:xfrm>
                <a:off x="7021804" y="6247876"/>
                <a:ext cx="12960" cy="45360"/>
              </p14:xfrm>
            </p:contentPart>
          </mc:Choice>
          <mc:Fallback xmlns="">
            <p:pic>
              <p:nvPicPr>
                <p:cNvPr id="40" name="Freihand 39">
                  <a:extLst>
                    <a:ext uri="{FF2B5EF4-FFF2-40B4-BE49-F238E27FC236}">
                      <a16:creationId xmlns:a16="http://schemas.microsoft.com/office/drawing/2014/main" id="{5EE0D17A-8DFD-492C-B5EC-424816D7D821}"/>
                    </a:ext>
                  </a:extLst>
                </p:cNvPr>
                <p:cNvPicPr/>
                <p:nvPr/>
              </p:nvPicPr>
              <p:blipFill>
                <a:blip r:embed="rId43"/>
                <a:stretch>
                  <a:fillRect/>
                </a:stretch>
              </p:blipFill>
              <p:spPr>
                <a:xfrm>
                  <a:off x="6959164" y="6185236"/>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 name="Freihand 22">
                  <a:extLst>
                    <a:ext uri="{FF2B5EF4-FFF2-40B4-BE49-F238E27FC236}">
                      <a16:creationId xmlns:a16="http://schemas.microsoft.com/office/drawing/2014/main" id="{3B24093C-AD40-70FE-96D4-CFB5B26C1284}"/>
                    </a:ext>
                  </a:extLst>
                </p14:cNvPr>
                <p14:cNvContentPartPr/>
                <p14:nvPr userDrawn="1"/>
              </p14:nvContentPartPr>
              <p14:xfrm>
                <a:off x="7022524" y="6259396"/>
                <a:ext cx="6120" cy="24480"/>
              </p14:xfrm>
            </p:contentPart>
          </mc:Choice>
          <mc:Fallback xmlns="">
            <p:pic>
              <p:nvPicPr>
                <p:cNvPr id="42" name="Freihand 41">
                  <a:extLst>
                    <a:ext uri="{FF2B5EF4-FFF2-40B4-BE49-F238E27FC236}">
                      <a16:creationId xmlns:a16="http://schemas.microsoft.com/office/drawing/2014/main" id="{292415E1-CA17-9D74-892B-B7AD57CD0366}"/>
                    </a:ext>
                  </a:extLst>
                </p:cNvPr>
                <p:cNvPicPr/>
                <p:nvPr/>
              </p:nvPicPr>
              <p:blipFill>
                <a:blip r:embed="rId45"/>
                <a:stretch>
                  <a:fillRect/>
                </a:stretch>
              </p:blipFill>
              <p:spPr>
                <a:xfrm>
                  <a:off x="6959884" y="6196756"/>
                  <a:ext cx="13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1E1A15A3-998A-269F-7815-715BE9C174AE}"/>
                    </a:ext>
                  </a:extLst>
                </p14:cNvPr>
                <p14:cNvContentPartPr/>
                <p14:nvPr userDrawn="1"/>
              </p14:nvContentPartPr>
              <p14:xfrm>
                <a:off x="7013524" y="6251116"/>
                <a:ext cx="24840" cy="61920"/>
              </p14:xfrm>
            </p:contentPart>
          </mc:Choice>
          <mc:Fallback xmlns="">
            <p:pic>
              <p:nvPicPr>
                <p:cNvPr id="43" name="Freihand 42">
                  <a:extLst>
                    <a:ext uri="{FF2B5EF4-FFF2-40B4-BE49-F238E27FC236}">
                      <a16:creationId xmlns:a16="http://schemas.microsoft.com/office/drawing/2014/main" id="{D3C1E597-B865-74E5-84AF-AAA900A621E6}"/>
                    </a:ext>
                  </a:extLst>
                </p:cNvPr>
                <p:cNvPicPr/>
                <p:nvPr/>
              </p:nvPicPr>
              <p:blipFill>
                <a:blip r:embed="rId47"/>
                <a:stretch>
                  <a:fillRect/>
                </a:stretch>
              </p:blipFill>
              <p:spPr>
                <a:xfrm>
                  <a:off x="6950524" y="6188116"/>
                  <a:ext cx="150480" cy="187560"/>
                </a:xfrm>
                <a:prstGeom prst="rect">
                  <a:avLst/>
                </a:prstGeom>
              </p:spPr>
            </p:pic>
          </mc:Fallback>
        </mc:AlternateContent>
      </p:gr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660.png"/><Relationship Id="rId5" Type="http://schemas.openxmlformats.org/officeDocument/2006/relationships/customXml" Target="../ink/ink121.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media.licdn.com/dms/image/v2/D4D12AQHx0hRyyYzNZw/article-cover_image-shrink_600_2000/article-cover_image-shrink_600_2000/0/1701151857526?e=2147483647&amp;v=beta&amp;t=H9t9anBXSjAbwLg4za1UQZHAmoamOnSBUKUUFaNABI4"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9.svg"/><Relationship Id="rId5" Type="http://schemas.openxmlformats.org/officeDocument/2006/relationships/diagramQuickStyle" Target="../diagrams/quickStyle1.xml"/><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diagramLayout" Target="../diagrams/layout1.xml"/><Relationship Id="rId9" Type="http://schemas.openxmlformats.org/officeDocument/2006/relationships/image" Target="../media/image27.svg"/><Relationship Id="rId14" Type="http://schemas.openxmlformats.org/officeDocument/2006/relationships/image" Target="../media/image32.png"/></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buwa-kollektiv.de/newsletter/" TargetMode="External"/><Relationship Id="rId7"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4.jpg"/><Relationship Id="rId5" Type="http://schemas.openxmlformats.org/officeDocument/2006/relationships/image" Target="../media/image1.png"/><Relationship Id="rId10" Type="http://schemas.openxmlformats.org/officeDocument/2006/relationships/image" Target="../media/image81.png"/><Relationship Id="rId4" Type="http://schemas.openxmlformats.org/officeDocument/2006/relationships/image" Target="../media/image13.png"/><Relationship Id="rId9"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1523880" y="141732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de-DE" sz="6000" b="0" strike="noStrike" spc="-1" dirty="0">
                <a:solidFill>
                  <a:schemeClr val="dk1"/>
                </a:solidFill>
                <a:latin typeface="Calibri Light"/>
              </a:rPr>
              <a:t>Klassismus in der Klimakrise</a:t>
            </a:r>
            <a:endParaRPr lang="en-US" sz="6000" b="0" strike="noStrike" spc="-1" dirty="0">
              <a:solidFill>
                <a:schemeClr val="dk1"/>
              </a:solidFill>
              <a:latin typeface="Calibri"/>
            </a:endParaRPr>
          </a:p>
        </p:txBody>
      </p:sp>
      <p:sp>
        <p:nvSpPr>
          <p:cNvPr id="253" name="PlaceHolder 2"/>
          <p:cNvSpPr>
            <a:spLocks noGrp="1"/>
          </p:cNvSpPr>
          <p:nvPr>
            <p:ph type="subTitle"/>
          </p:nvPr>
        </p:nvSpPr>
        <p:spPr>
          <a:xfrm>
            <a:off x="1523880" y="3986280"/>
            <a:ext cx="9143640" cy="1655280"/>
          </a:xfrm>
          <a:prstGeom prst="rect">
            <a:avLst/>
          </a:prstGeom>
          <a:noFill/>
          <a:ln w="0">
            <a:noFill/>
          </a:ln>
        </p:spPr>
        <p:txBody>
          <a:bodyPr lIns="91440" tIns="45720" rIns="91440" bIns="45720" anchor="t">
            <a:normAutofit/>
          </a:bodyPr>
          <a:lstStyle/>
          <a:p>
            <a:pPr indent="0" algn="ctr" defTabSz="914400">
              <a:lnSpc>
                <a:spcPct val="90000"/>
              </a:lnSpc>
              <a:spcBef>
                <a:spcPts val="1001"/>
              </a:spcBef>
              <a:buNone/>
              <a:tabLst>
                <a:tab pos="0" algn="l"/>
              </a:tabLst>
            </a:pPr>
            <a:r>
              <a:rPr lang="de-DE" sz="2800" b="0" strike="noStrike" spc="-1" dirty="0">
                <a:solidFill>
                  <a:schemeClr val="dk1"/>
                </a:solidFill>
                <a:latin typeface="Calibri"/>
              </a:rPr>
              <a:t>Ein interaktiver Input zu den Zusammenhängen</a:t>
            </a:r>
            <a:br>
              <a:rPr sz="2800" dirty="0"/>
            </a:br>
            <a:endParaRPr lang="de-DE" sz="2800" b="0" strike="noStrike" spc="-1" dirty="0">
              <a:solidFill>
                <a:srgbClr val="000000"/>
              </a:solidFill>
              <a:latin typeface="Calibri"/>
            </a:endParaRPr>
          </a:p>
        </p:txBody>
      </p:sp>
      <p:pic>
        <p:nvPicPr>
          <p:cNvPr id="254" name="Grafik 4"/>
          <p:cNvPicPr/>
          <p:nvPr/>
        </p:nvPicPr>
        <p:blipFill>
          <a:blip r:embed="rId3"/>
          <a:stretch/>
        </p:blipFill>
        <p:spPr>
          <a:xfrm>
            <a:off x="2480040" y="507535"/>
            <a:ext cx="3371760" cy="1792440"/>
          </a:xfrm>
          <a:prstGeom prst="rect">
            <a:avLst/>
          </a:prstGeom>
          <a:ln w="0">
            <a:noFill/>
          </a:ln>
        </p:spPr>
      </p:pic>
      <p:cxnSp>
        <p:nvCxnSpPr>
          <p:cNvPr id="255" name="Gerader Verbinder 6"/>
          <p:cNvCxnSpPr/>
          <p:nvPr/>
        </p:nvCxnSpPr>
        <p:spPr>
          <a:xfrm>
            <a:off x="967680" y="3868920"/>
            <a:ext cx="10256760" cy="360"/>
          </a:xfrm>
          <a:prstGeom prst="straightConnector1">
            <a:avLst/>
          </a:prstGeom>
          <a:ln w="57150">
            <a:solidFill>
              <a:srgbClr val="64CC6C"/>
            </a:solidFill>
          </a:ln>
        </p:spPr>
      </p:cxnSp>
      <p:pic>
        <p:nvPicPr>
          <p:cNvPr id="258" name="Grafik 7"/>
          <p:cNvPicPr/>
          <p:nvPr/>
        </p:nvPicPr>
        <p:blipFill>
          <a:blip r:embed="rId4"/>
          <a:srcRect l="18823" r="28290" b="70735"/>
          <a:stretch/>
        </p:blipFill>
        <p:spPr>
          <a:xfrm>
            <a:off x="378360" y="5959080"/>
            <a:ext cx="626400" cy="345960"/>
          </a:xfrm>
          <a:prstGeom prst="rect">
            <a:avLst/>
          </a:prstGeom>
          <a:ln w="0">
            <a:noFill/>
          </a:ln>
        </p:spPr>
      </p:pic>
      <p:pic>
        <p:nvPicPr>
          <p:cNvPr id="260" name="Grafik 9"/>
          <p:cNvPicPr/>
          <p:nvPr/>
        </p:nvPicPr>
        <p:blipFill>
          <a:blip r:embed="rId4"/>
          <a:srcRect l="18823" r="28290" b="70735"/>
          <a:stretch/>
        </p:blipFill>
        <p:spPr>
          <a:xfrm>
            <a:off x="3510720" y="5960880"/>
            <a:ext cx="626400" cy="345960"/>
          </a:xfrm>
          <a:prstGeom prst="rect">
            <a:avLst/>
          </a:prstGeom>
          <a:ln w="0">
            <a:noFill/>
          </a:ln>
        </p:spPr>
      </p:pic>
      <p:pic>
        <p:nvPicPr>
          <p:cNvPr id="261" name="Grafik 10"/>
          <p:cNvPicPr/>
          <p:nvPr/>
        </p:nvPicPr>
        <p:blipFill>
          <a:blip r:embed="rId4"/>
          <a:srcRect l="18823" r="28290" b="70735"/>
          <a:stretch/>
        </p:blipFill>
        <p:spPr>
          <a:xfrm>
            <a:off x="8153280" y="5960880"/>
            <a:ext cx="626400" cy="345960"/>
          </a:xfrm>
          <a:prstGeom prst="rect">
            <a:avLst/>
          </a:prstGeom>
          <a:ln w="0">
            <a:noFill/>
          </a:ln>
        </p:spPr>
      </p:pic>
      <p:grpSp>
        <p:nvGrpSpPr>
          <p:cNvPr id="262" name="Gruppieren 16"/>
          <p:cNvGrpSpPr/>
          <p:nvPr/>
        </p:nvGrpSpPr>
        <p:grpSpPr>
          <a:xfrm>
            <a:off x="0" y="0"/>
            <a:ext cx="0" cy="0"/>
            <a:chOff x="0" y="0"/>
            <a:chExt cx="0" cy="0"/>
          </a:xfrm>
        </p:grpSpPr>
      </p:grpSp>
      <p:pic>
        <p:nvPicPr>
          <p:cNvPr id="263" name="Grafik 20"/>
          <p:cNvPicPr/>
          <p:nvPr/>
        </p:nvPicPr>
        <p:blipFill>
          <a:blip r:embed="rId5"/>
          <a:srcRect l="18823" r="28290" b="70735"/>
          <a:stretch/>
        </p:blipFill>
        <p:spPr>
          <a:xfrm rot="10800000">
            <a:off x="5112000" y="6195240"/>
            <a:ext cx="626400" cy="345960"/>
          </a:xfrm>
          <a:prstGeom prst="rect">
            <a:avLst/>
          </a:prstGeom>
          <a:ln w="0">
            <a:noFill/>
          </a:ln>
        </p:spPr>
      </p:pic>
      <p:pic>
        <p:nvPicPr>
          <p:cNvPr id="264" name="Grafik 21"/>
          <p:cNvPicPr/>
          <p:nvPr/>
        </p:nvPicPr>
        <p:blipFill>
          <a:blip r:embed="rId5"/>
          <a:srcRect l="18823" r="28290" b="70735"/>
          <a:stretch/>
        </p:blipFill>
        <p:spPr>
          <a:xfrm rot="10800000">
            <a:off x="1853640" y="6195240"/>
            <a:ext cx="626400" cy="345960"/>
          </a:xfrm>
          <a:prstGeom prst="rect">
            <a:avLst/>
          </a:prstGeom>
          <a:ln w="0">
            <a:noFill/>
          </a:ln>
        </p:spPr>
      </p:pic>
      <p:pic>
        <p:nvPicPr>
          <p:cNvPr id="265" name="Grafik 22"/>
          <p:cNvPicPr/>
          <p:nvPr/>
        </p:nvPicPr>
        <p:blipFill>
          <a:blip r:embed="rId5"/>
          <a:srcRect l="18823" r="28290" b="70735"/>
          <a:stretch/>
        </p:blipFill>
        <p:spPr>
          <a:xfrm rot="10800000">
            <a:off x="9355680" y="6194520"/>
            <a:ext cx="626400" cy="345960"/>
          </a:xfrm>
          <a:prstGeom prst="rect">
            <a:avLst/>
          </a:prstGeom>
          <a:ln w="0">
            <a:noFill/>
          </a:ln>
        </p:spPr>
      </p:pic>
      <p:pic>
        <p:nvPicPr>
          <p:cNvPr id="266" name="Grafik 23"/>
          <p:cNvPicPr/>
          <p:nvPr/>
        </p:nvPicPr>
        <p:blipFill>
          <a:blip r:embed="rId5"/>
          <a:srcRect l="18823" r="28290" b="70735"/>
          <a:stretch/>
        </p:blipFill>
        <p:spPr>
          <a:xfrm rot="10800000">
            <a:off x="6688800" y="6195240"/>
            <a:ext cx="626400" cy="345960"/>
          </a:xfrm>
          <a:prstGeom prst="rect">
            <a:avLst/>
          </a:prstGeom>
          <a:ln w="0">
            <a:noFill/>
          </a:ln>
        </p:spPr>
      </p:pic>
      <p:grpSp>
        <p:nvGrpSpPr>
          <p:cNvPr id="267" name="Gruppieren 24"/>
          <p:cNvGrpSpPr/>
          <p:nvPr/>
        </p:nvGrpSpPr>
        <p:grpSpPr>
          <a:xfrm>
            <a:off x="0" y="0"/>
            <a:ext cx="0" cy="0"/>
            <a:chOff x="0" y="0"/>
            <a:chExt cx="0" cy="0"/>
          </a:xfrm>
        </p:grpSpPr>
      </p:grpSp>
      <p:grpSp>
        <p:nvGrpSpPr>
          <p:cNvPr id="268" name="Gruppieren 30"/>
          <p:cNvGrpSpPr/>
          <p:nvPr/>
        </p:nvGrpSpPr>
        <p:grpSpPr>
          <a:xfrm>
            <a:off x="0" y="0"/>
            <a:ext cx="0" cy="0"/>
            <a:chOff x="0" y="0"/>
            <a:chExt cx="0" cy="0"/>
          </a:xfrm>
        </p:grpSpPr>
      </p:grpSp>
      <p:pic>
        <p:nvPicPr>
          <p:cNvPr id="269" name="Grafik 37"/>
          <p:cNvPicPr/>
          <p:nvPr/>
        </p:nvPicPr>
        <p:blipFill>
          <a:blip r:embed="rId4"/>
          <a:srcRect l="18823" r="28290" b="70735"/>
          <a:stretch/>
        </p:blipFill>
        <p:spPr>
          <a:xfrm>
            <a:off x="10916640" y="5971680"/>
            <a:ext cx="626400" cy="345960"/>
          </a:xfrm>
          <a:prstGeom prst="rect">
            <a:avLst/>
          </a:prstGeom>
          <a:ln w="0">
            <a:noFill/>
          </a:ln>
        </p:spPr>
      </p:pic>
      <p:grpSp>
        <p:nvGrpSpPr>
          <p:cNvPr id="270" name="Gruppieren 39"/>
          <p:cNvGrpSpPr/>
          <p:nvPr/>
        </p:nvGrpSpPr>
        <p:grpSpPr>
          <a:xfrm>
            <a:off x="0" y="0"/>
            <a:ext cx="0" cy="0"/>
            <a:chOff x="0" y="0"/>
            <a:chExt cx="0" cy="0"/>
          </a:xfrm>
        </p:grpSpPr>
      </p:grpSp>
      <p:sp>
        <p:nvSpPr>
          <p:cNvPr id="271" name="Textfeld 42"/>
          <p:cNvSpPr/>
          <p:nvPr/>
        </p:nvSpPr>
        <p:spPr>
          <a:xfrm>
            <a:off x="310680" y="4876560"/>
            <a:ext cx="10855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strike="noStrike" spc="-1" dirty="0">
                <a:solidFill>
                  <a:schemeClr val="lt1"/>
                </a:solidFill>
                <a:latin typeface="Calibri"/>
              </a:rPr>
              <a:t>Deutsches Institut für Menschenrechte| Judith Sander &amp; Sima* Jakob| 04.12.2023</a:t>
            </a:r>
            <a:endParaRPr lang="de-DE" sz="1800" b="0" strike="noStrike" spc="-1" dirty="0">
              <a:solidFill>
                <a:srgbClr val="000000"/>
              </a:solidFill>
              <a:latin typeface="Calibri"/>
            </a:endParaRPr>
          </a:p>
        </p:txBody>
      </p:sp>
      <p:sp>
        <p:nvSpPr>
          <p:cNvPr id="272" name="Rechteck 43"/>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pic>
        <p:nvPicPr>
          <p:cNvPr id="3" name="Grafik 2" descr="Ein Bild, das Text, Schrift, Grafiken, Logo enthält.&#10;&#10;KI-generierte Inhalte können fehlerhaft sein.">
            <a:extLst>
              <a:ext uri="{FF2B5EF4-FFF2-40B4-BE49-F238E27FC236}">
                <a16:creationId xmlns:a16="http://schemas.microsoft.com/office/drawing/2014/main" id="{183CE7CD-49D3-9CE3-0EF7-3FAA5924AF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458" y="507535"/>
            <a:ext cx="2631422" cy="16906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95980-9002-568D-2E3C-A9606B3BEAE3}"/>
            </a:ext>
          </a:extLst>
        </p:cNvPr>
        <p:cNvGrpSpPr/>
        <p:nvPr/>
      </p:nvGrpSpPr>
      <p:grpSpPr>
        <a:xfrm>
          <a:off x="0" y="0"/>
          <a:ext cx="0" cy="0"/>
          <a:chOff x="0" y="0"/>
          <a:chExt cx="0" cy="0"/>
        </a:xfrm>
      </p:grpSpPr>
      <p:sp>
        <p:nvSpPr>
          <p:cNvPr id="285" name="Pfeil: nach rechts 3">
            <a:extLst>
              <a:ext uri="{FF2B5EF4-FFF2-40B4-BE49-F238E27FC236}">
                <a16:creationId xmlns:a16="http://schemas.microsoft.com/office/drawing/2014/main" id="{B56AA1E9-8937-C2E5-188A-D936432C3D6C}"/>
              </a:ext>
            </a:extLst>
          </p:cNvPr>
          <p:cNvSpPr/>
          <p:nvPr/>
        </p:nvSpPr>
        <p:spPr>
          <a:xfrm>
            <a:off x="838080" y="5735160"/>
            <a:ext cx="10515240" cy="272520"/>
          </a:xfrm>
          <a:prstGeom prst="rightArrow">
            <a:avLst>
              <a:gd name="adj1" fmla="val 50000"/>
              <a:gd name="adj2" fmla="val 50000"/>
            </a:avLst>
          </a:prstGeom>
          <a:solidFill>
            <a:srgbClr val="E1A5F9"/>
          </a:solidFill>
          <a:ln>
            <a:solidFill>
              <a:srgbClr val="62486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286" name="Ellipse 4">
            <a:extLst>
              <a:ext uri="{FF2B5EF4-FFF2-40B4-BE49-F238E27FC236}">
                <a16:creationId xmlns:a16="http://schemas.microsoft.com/office/drawing/2014/main" id="{EE27157F-6D92-B8C3-2EAF-B5C5B909E952}"/>
              </a:ext>
            </a:extLst>
          </p:cNvPr>
          <p:cNvSpPr/>
          <p:nvPr/>
        </p:nvSpPr>
        <p:spPr>
          <a:xfrm>
            <a:off x="2502720" y="5735160"/>
            <a:ext cx="272520" cy="272520"/>
          </a:xfrm>
          <a:prstGeom prst="ellipse">
            <a:avLst/>
          </a:prstGeom>
          <a:gradFill rotWithShape="0">
            <a:gsLst>
              <a:gs pos="0">
                <a:srgbClr val="4B4B4B"/>
              </a:gs>
              <a:gs pos="50000">
                <a:srgbClr val="000000"/>
              </a:gs>
              <a:gs pos="100000">
                <a:srgbClr val="000000"/>
              </a:gs>
            </a:gsLst>
            <a:lin ang="5400000"/>
          </a:gradFill>
          <a:ln w="0">
            <a:noFill/>
          </a:ln>
          <a:effectLst>
            <a:outerShdw blurRad="57240" dist="19080" dir="5400000" algn="ctr" rotWithShape="0">
              <a:srgbClr val="000000">
                <a:alpha val="63000"/>
              </a:srgbClr>
            </a:outerShdw>
          </a:effectLst>
        </p:spPr>
        <p:style>
          <a:lnRef idx="0">
            <a:schemeClr val="dk1"/>
          </a:lnRef>
          <a:fillRef idx="3">
            <a:schemeClr val="dk1"/>
          </a:fillRef>
          <a:effectRef idx="3">
            <a:schemeClr val="dk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287" name="Textfeld 5">
            <a:extLst>
              <a:ext uri="{FF2B5EF4-FFF2-40B4-BE49-F238E27FC236}">
                <a16:creationId xmlns:a16="http://schemas.microsoft.com/office/drawing/2014/main" id="{70FE9A98-4223-47C0-F5A8-39BB0BF1D378}"/>
              </a:ext>
            </a:extLst>
          </p:cNvPr>
          <p:cNvSpPr/>
          <p:nvPr/>
        </p:nvSpPr>
        <p:spPr>
          <a:xfrm>
            <a:off x="1997280" y="5165280"/>
            <a:ext cx="12830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strike="noStrike" spc="-1">
                <a:solidFill>
                  <a:schemeClr val="dk1"/>
                </a:solidFill>
                <a:latin typeface="Calibri"/>
              </a:rPr>
              <a:t>Ca.1840</a:t>
            </a:r>
            <a:endParaRPr lang="de-DE" sz="2400" b="0" strike="noStrike" spc="-1">
              <a:solidFill>
                <a:srgbClr val="000000"/>
              </a:solidFill>
              <a:latin typeface="Calibri"/>
            </a:endParaRPr>
          </a:p>
        </p:txBody>
      </p:sp>
      <p:sp>
        <p:nvSpPr>
          <p:cNvPr id="2" name="PlaceHolder 1">
            <a:extLst>
              <a:ext uri="{FF2B5EF4-FFF2-40B4-BE49-F238E27FC236}">
                <a16:creationId xmlns:a16="http://schemas.microsoft.com/office/drawing/2014/main" id="{6EAB8895-82E4-5444-F86D-2CB923CD638B}"/>
              </a:ext>
            </a:extLst>
          </p:cNvPr>
          <p:cNvSpPr>
            <a:spLocks noGrp="1"/>
          </p:cNvSpPr>
          <p:nvPr>
            <p:ph type="title"/>
          </p:nvPr>
        </p:nvSpPr>
        <p:spPr>
          <a:xfrm>
            <a:off x="838080" y="365040"/>
            <a:ext cx="6591420" cy="1346040"/>
          </a:xfrm>
          <a:prstGeom prst="rect">
            <a:avLst/>
          </a:prstGeom>
          <a:noFill/>
          <a:ln w="0">
            <a:noFill/>
          </a:ln>
        </p:spPr>
        <p:txBody>
          <a:bodyPr lIns="91440" tIns="45720" rIns="91440" bIns="45720" anchor="ctr">
            <a:noAutofit/>
          </a:bodyPr>
          <a:lstStyle/>
          <a:p>
            <a:pPr indent="0">
              <a:buNone/>
            </a:pPr>
            <a:r>
              <a:rPr lang="de-DE" dirty="0"/>
              <a:t>Erste Erwähnung des Worts Klassismus</a:t>
            </a:r>
            <a:endParaRPr lang="en-US" sz="4400" b="0" strike="noStrike" spc="-1" dirty="0">
              <a:solidFill>
                <a:schemeClr val="dk1"/>
              </a:solidFill>
              <a:latin typeface="Calibri Light"/>
            </a:endParaRPr>
          </a:p>
        </p:txBody>
      </p:sp>
      <p:sp>
        <p:nvSpPr>
          <p:cNvPr id="3" name="PlaceHolder 2">
            <a:extLst>
              <a:ext uri="{FF2B5EF4-FFF2-40B4-BE49-F238E27FC236}">
                <a16:creationId xmlns:a16="http://schemas.microsoft.com/office/drawing/2014/main" id="{23CD3124-A700-6275-371E-81E9CBCD4285}"/>
              </a:ext>
            </a:extLst>
          </p:cNvPr>
          <p:cNvSpPr>
            <a:spLocks noGrp="1"/>
          </p:cNvSpPr>
          <p:nvPr>
            <p:ph/>
          </p:nvPr>
        </p:nvSpPr>
        <p:spPr>
          <a:xfrm>
            <a:off x="838080" y="1700460"/>
            <a:ext cx="6591419" cy="3692520"/>
          </a:xfrm>
          <a:prstGeom prst="rect">
            <a:avLst/>
          </a:prstGeom>
          <a:noFill/>
          <a:ln w="0">
            <a:noFill/>
          </a:ln>
        </p:spPr>
        <p:txBody>
          <a:bodyPr lIns="91440" tIns="45720" rIns="91440" bIns="45720" anchor="t">
            <a:noAutofit/>
          </a:bodyPr>
          <a:lstStyle/>
          <a:p>
            <a:pPr marL="261938" indent="-261938">
              <a:buFont typeface="Wingdings" panose="05000000000000000000" pitchFamily="2" charset="2"/>
              <a:buChar char="§"/>
            </a:pPr>
            <a:r>
              <a:rPr lang="de-DE" sz="2800" dirty="0"/>
              <a:t>Weber, Lagerarbeiter und Funktionär der Arbeiter*innen-Bewegung von Manchester</a:t>
            </a:r>
          </a:p>
          <a:p>
            <a:pPr marL="261938" indent="-261938">
              <a:buFont typeface="Wingdings" panose="05000000000000000000" pitchFamily="2" charset="2"/>
              <a:buChar char="§"/>
            </a:pPr>
            <a:r>
              <a:rPr lang="de-DE" sz="2800" dirty="0"/>
              <a:t>Co-Anführer des friedlichen Protests 1819 in Manchester mit mind. 15 Toten durch brutale Niederschlagung</a:t>
            </a:r>
          </a:p>
          <a:p>
            <a:pPr marL="261938" indent="-261938">
              <a:buFont typeface="Wingdings" panose="05000000000000000000" pitchFamily="2" charset="2"/>
              <a:buChar char="§"/>
            </a:pPr>
            <a:r>
              <a:rPr lang="de-DE" sz="2800" dirty="0"/>
              <a:t>Seitdem Klassismus als Begriff um klassenbezogene Ungerechtigkeiten zu benennen </a:t>
            </a:r>
          </a:p>
          <a:p>
            <a:pPr indent="0">
              <a:lnSpc>
                <a:spcPct val="90000"/>
              </a:lnSpc>
              <a:spcBef>
                <a:spcPts val="1417"/>
              </a:spcBef>
              <a:buNone/>
            </a:pPr>
            <a:endParaRPr lang="en-US" sz="2800" b="0" strike="noStrike" spc="-1" dirty="0">
              <a:solidFill>
                <a:schemeClr val="dk1"/>
              </a:solidFill>
              <a:latin typeface="Calibri"/>
            </a:endParaRPr>
          </a:p>
        </p:txBody>
      </p:sp>
      <p:sp>
        <p:nvSpPr>
          <p:cNvPr id="4" name="Rechteck 3">
            <a:extLst>
              <a:ext uri="{FF2B5EF4-FFF2-40B4-BE49-F238E27FC236}">
                <a16:creationId xmlns:a16="http://schemas.microsoft.com/office/drawing/2014/main" id="{2B5A3924-7A69-D52D-88B7-56EA04D49D64}"/>
              </a:ext>
            </a:extLst>
          </p:cNvPr>
          <p:cNvSpPr/>
          <p:nvPr/>
        </p:nvSpPr>
        <p:spPr>
          <a:xfrm>
            <a:off x="8311859" y="281354"/>
            <a:ext cx="3340879" cy="5111626"/>
          </a:xfrm>
          <a:prstGeom prst="rect">
            <a:avLst/>
          </a:prstGeom>
          <a:solidFill>
            <a:srgbClr val="6A9AB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err="1">
                <a:latin typeface="Times New Roman" panose="02020603050405020304" pitchFamily="18" charset="0"/>
                <a:cs typeface="Times New Roman" panose="02020603050405020304" pitchFamily="18" charset="0"/>
              </a:rPr>
              <a:t>Passages</a:t>
            </a:r>
            <a:endParaRPr lang="de-DE" sz="2000"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pPr algn="ctr"/>
            <a:r>
              <a:rPr lang="de-DE" sz="1100" dirty="0">
                <a:latin typeface="Times New Roman" panose="02020603050405020304" pitchFamily="18" charset="0"/>
                <a:cs typeface="Times New Roman" panose="02020603050405020304" pitchFamily="18" charset="0"/>
              </a:rPr>
              <a:t>in </a:t>
            </a:r>
            <a:r>
              <a:rPr lang="de-DE" sz="1100" dirty="0" err="1">
                <a:latin typeface="Times New Roman" panose="02020603050405020304" pitchFamily="18" charset="0"/>
                <a:cs typeface="Times New Roman" panose="02020603050405020304" pitchFamily="18" charset="0"/>
              </a:rPr>
              <a:t>the</a:t>
            </a:r>
            <a:endParaRPr lang="de-DE" sz="1100" dirty="0">
              <a:latin typeface="Times New Roman" panose="02020603050405020304" pitchFamily="18" charset="0"/>
              <a:cs typeface="Times New Roman" panose="02020603050405020304" pitchFamily="18" charset="0"/>
            </a:endParaRPr>
          </a:p>
          <a:p>
            <a:pPr algn="ctr">
              <a:lnSpc>
                <a:spcPct val="200000"/>
              </a:lnSpc>
            </a:pPr>
            <a:r>
              <a:rPr lang="de-DE" sz="2000" dirty="0">
                <a:latin typeface="Times New Roman" panose="02020603050405020304" pitchFamily="18" charset="0"/>
                <a:cs typeface="Times New Roman" panose="02020603050405020304" pitchFamily="18" charset="0"/>
              </a:rPr>
              <a:t>Life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a </a:t>
            </a:r>
            <a:r>
              <a:rPr lang="de-DE" sz="2000" dirty="0" err="1">
                <a:latin typeface="Times New Roman" panose="02020603050405020304" pitchFamily="18" charset="0"/>
                <a:cs typeface="Times New Roman" panose="02020603050405020304" pitchFamily="18" charset="0"/>
              </a:rPr>
              <a:t>Radical</a:t>
            </a:r>
            <a:endParaRPr lang="de-DE" sz="2000" dirty="0">
              <a:latin typeface="Times New Roman" panose="02020603050405020304" pitchFamily="18" charset="0"/>
              <a:cs typeface="Times New Roman" panose="02020603050405020304" pitchFamily="18" charset="0"/>
            </a:endParaRPr>
          </a:p>
          <a:p>
            <a:pPr algn="ctr"/>
            <a:r>
              <a:rPr lang="de-DE" sz="1100" dirty="0" err="1">
                <a:latin typeface="Times New Roman" panose="02020603050405020304" pitchFamily="18" charset="0"/>
                <a:cs typeface="Times New Roman" panose="02020603050405020304" pitchFamily="18" charset="0"/>
              </a:rPr>
              <a:t>Autbiography</a:t>
            </a:r>
            <a:endParaRPr lang="de-DE" sz="1100"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pPr algn="ctr"/>
            <a:endParaRPr lang="de-DE" i="1"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pPr algn="ctr"/>
            <a:r>
              <a:rPr lang="de-DE" dirty="0">
                <a:latin typeface="Times New Roman" panose="02020603050405020304" pitchFamily="18" charset="0"/>
                <a:cs typeface="Times New Roman" panose="02020603050405020304" pitchFamily="18" charset="0"/>
              </a:rPr>
              <a:t>Samuel Bamford</a:t>
            </a:r>
          </a:p>
          <a:p>
            <a:pPr algn="ctr"/>
            <a:endParaRPr lang="de-DE" dirty="0">
              <a:latin typeface="Times New Roman" panose="02020603050405020304" pitchFamily="18" charset="0"/>
              <a:cs typeface="Times New Roman" panose="02020603050405020304" pitchFamily="18" charset="0"/>
            </a:endParaRPr>
          </a:p>
          <a:p>
            <a:pPr algn="ctr"/>
            <a:r>
              <a:rPr lang="en-US" sz="1100" i="1" dirty="0">
                <a:latin typeface="Times New Roman" panose="02020603050405020304" pitchFamily="18" charset="0"/>
                <a:cs typeface="Times New Roman" panose="02020603050405020304" pitchFamily="18" charset="0"/>
              </a:rPr>
              <a:t>(add Book Cover Picture if wanted)</a:t>
            </a:r>
            <a:endParaRPr lang="de-DE"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feil: nach rechts 3"/>
          <p:cNvSpPr/>
          <p:nvPr/>
        </p:nvSpPr>
        <p:spPr>
          <a:xfrm>
            <a:off x="838080" y="5735160"/>
            <a:ext cx="10515240" cy="272520"/>
          </a:xfrm>
          <a:prstGeom prst="rightArrow">
            <a:avLst>
              <a:gd name="adj1" fmla="val 50000"/>
              <a:gd name="adj2" fmla="val 50000"/>
            </a:avLst>
          </a:prstGeom>
          <a:solidFill>
            <a:srgbClr val="E1A5F9"/>
          </a:solidFill>
          <a:ln>
            <a:solidFill>
              <a:srgbClr val="62486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290" name="Ellipse 4"/>
          <p:cNvSpPr/>
          <p:nvPr/>
        </p:nvSpPr>
        <p:spPr>
          <a:xfrm>
            <a:off x="2502720" y="5735160"/>
            <a:ext cx="272520" cy="272520"/>
          </a:xfrm>
          <a:prstGeom prst="ellipse">
            <a:avLst/>
          </a:prstGeom>
          <a:gradFill rotWithShape="0">
            <a:gsLst>
              <a:gs pos="0">
                <a:srgbClr val="4B4B4B"/>
              </a:gs>
              <a:gs pos="50000">
                <a:srgbClr val="000000"/>
              </a:gs>
              <a:gs pos="100000">
                <a:srgbClr val="000000"/>
              </a:gs>
            </a:gsLst>
            <a:lin ang="5400000"/>
          </a:gradFill>
          <a:ln w="0">
            <a:noFill/>
          </a:ln>
          <a:effectLst>
            <a:outerShdw blurRad="57240" dist="19080" dir="5400000" algn="ctr" rotWithShape="0">
              <a:srgbClr val="000000">
                <a:alpha val="63000"/>
              </a:srgbClr>
            </a:outerShdw>
          </a:effectLst>
        </p:spPr>
        <p:style>
          <a:lnRef idx="0">
            <a:schemeClr val="dk1"/>
          </a:lnRef>
          <a:fillRef idx="3">
            <a:schemeClr val="dk1"/>
          </a:fillRef>
          <a:effectRef idx="3">
            <a:schemeClr val="dk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291" name="Textfeld 5"/>
          <p:cNvSpPr/>
          <p:nvPr/>
        </p:nvSpPr>
        <p:spPr>
          <a:xfrm>
            <a:off x="1997280" y="5165280"/>
            <a:ext cx="12830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strike="noStrike" spc="-1">
                <a:solidFill>
                  <a:schemeClr val="dk1"/>
                </a:solidFill>
                <a:latin typeface="Calibri"/>
              </a:rPr>
              <a:t>Ca.1840</a:t>
            </a:r>
            <a:endParaRPr lang="de-DE" sz="2400" b="0" strike="noStrike" spc="-1">
              <a:solidFill>
                <a:srgbClr val="000000"/>
              </a:solidFill>
              <a:latin typeface="Calibri"/>
            </a:endParaRPr>
          </a:p>
        </p:txBody>
      </p:sp>
      <p:sp>
        <p:nvSpPr>
          <p:cNvPr id="294" name="Ellipse 12"/>
          <p:cNvSpPr/>
          <p:nvPr/>
        </p:nvSpPr>
        <p:spPr>
          <a:xfrm>
            <a:off x="7259040" y="5726880"/>
            <a:ext cx="272520" cy="272520"/>
          </a:xfrm>
          <a:prstGeom prst="ellipse">
            <a:avLst/>
          </a:prstGeom>
          <a:gradFill rotWithShape="0">
            <a:gsLst>
              <a:gs pos="0">
                <a:srgbClr val="4B4B4B"/>
              </a:gs>
              <a:gs pos="50000">
                <a:srgbClr val="000000"/>
              </a:gs>
              <a:gs pos="100000">
                <a:srgbClr val="000000"/>
              </a:gs>
            </a:gsLst>
            <a:lin ang="5400000"/>
          </a:gradFill>
          <a:ln w="0">
            <a:noFill/>
          </a:ln>
          <a:effectLst>
            <a:outerShdw blurRad="57240" dist="19080" dir="5400000" algn="ctr" rotWithShape="0">
              <a:srgbClr val="000000">
                <a:alpha val="63000"/>
              </a:srgbClr>
            </a:outerShdw>
          </a:effectLst>
        </p:spPr>
        <p:style>
          <a:lnRef idx="0">
            <a:schemeClr val="dk1"/>
          </a:lnRef>
          <a:fillRef idx="3">
            <a:schemeClr val="dk1"/>
          </a:fillRef>
          <a:effectRef idx="3">
            <a:schemeClr val="dk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295" name="Textfeld 13"/>
          <p:cNvSpPr/>
          <p:nvPr/>
        </p:nvSpPr>
        <p:spPr>
          <a:xfrm>
            <a:off x="6865920" y="5124960"/>
            <a:ext cx="12830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strike="noStrike" spc="-1">
                <a:solidFill>
                  <a:schemeClr val="dk1"/>
                </a:solidFill>
                <a:latin typeface="Calibri"/>
              </a:rPr>
              <a:t>1970er</a:t>
            </a:r>
            <a:endParaRPr lang="de-DE" sz="2400" b="0" strike="noStrike" spc="-1">
              <a:solidFill>
                <a:srgbClr val="000000"/>
              </a:solidFill>
              <a:latin typeface="Calibri"/>
            </a:endParaRPr>
          </a:p>
        </p:txBody>
      </p:sp>
      <p:sp>
        <p:nvSpPr>
          <p:cNvPr id="2" name="Ellipse 7">
            <a:extLst>
              <a:ext uri="{FF2B5EF4-FFF2-40B4-BE49-F238E27FC236}">
                <a16:creationId xmlns:a16="http://schemas.microsoft.com/office/drawing/2014/main" id="{9E2FCD46-4480-8325-23CB-A6D495E58A08}"/>
              </a:ext>
            </a:extLst>
          </p:cNvPr>
          <p:cNvSpPr/>
          <p:nvPr/>
        </p:nvSpPr>
        <p:spPr>
          <a:xfrm>
            <a:off x="9160200" y="5718960"/>
            <a:ext cx="272520" cy="272520"/>
          </a:xfrm>
          <a:prstGeom prst="ellipse">
            <a:avLst/>
          </a:prstGeom>
          <a:gradFill rotWithShape="0">
            <a:gsLst>
              <a:gs pos="0">
                <a:srgbClr val="4B4B4B"/>
              </a:gs>
              <a:gs pos="50000">
                <a:srgbClr val="000000"/>
              </a:gs>
              <a:gs pos="100000">
                <a:srgbClr val="000000"/>
              </a:gs>
            </a:gsLst>
            <a:lin ang="5400000"/>
          </a:gradFill>
          <a:ln w="0">
            <a:noFill/>
          </a:ln>
          <a:effectLst>
            <a:outerShdw blurRad="57240" dist="19080" dir="5400000" algn="ctr" rotWithShape="0">
              <a:srgbClr val="000000">
                <a:alpha val="63000"/>
              </a:srgbClr>
            </a:outerShdw>
          </a:effectLst>
        </p:spPr>
        <p:style>
          <a:lnRef idx="0">
            <a:schemeClr val="dk1"/>
          </a:lnRef>
          <a:fillRef idx="3">
            <a:schemeClr val="dk1"/>
          </a:fillRef>
          <a:effectRef idx="3">
            <a:schemeClr val="dk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3" name="Textfeld 9">
            <a:extLst>
              <a:ext uri="{FF2B5EF4-FFF2-40B4-BE49-F238E27FC236}">
                <a16:creationId xmlns:a16="http://schemas.microsoft.com/office/drawing/2014/main" id="{4775DFD8-71F1-F7DF-C138-98328FFF84B9}"/>
              </a:ext>
            </a:extLst>
          </p:cNvPr>
          <p:cNvSpPr/>
          <p:nvPr/>
        </p:nvSpPr>
        <p:spPr>
          <a:xfrm>
            <a:off x="8638560" y="5085000"/>
            <a:ext cx="12830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strike="noStrike" spc="-1">
                <a:solidFill>
                  <a:schemeClr val="dk1"/>
                </a:solidFill>
                <a:latin typeface="Calibri"/>
              </a:rPr>
              <a:t>1980er</a:t>
            </a:r>
            <a:endParaRPr lang="de-DE" sz="2400" b="0" strike="noStrike" spc="-1">
              <a:solidFill>
                <a:srgbClr val="000000"/>
              </a:solidFill>
              <a:latin typeface="Calibri"/>
            </a:endParaRPr>
          </a:p>
        </p:txBody>
      </p:sp>
      <p:sp>
        <p:nvSpPr>
          <p:cNvPr id="4" name="Textfeld 3">
            <a:extLst>
              <a:ext uri="{FF2B5EF4-FFF2-40B4-BE49-F238E27FC236}">
                <a16:creationId xmlns:a16="http://schemas.microsoft.com/office/drawing/2014/main" id="{4A7541A9-C1DE-79F8-CE1F-607CE494B240}"/>
              </a:ext>
            </a:extLst>
          </p:cNvPr>
          <p:cNvSpPr txBox="1"/>
          <p:nvPr/>
        </p:nvSpPr>
        <p:spPr>
          <a:xfrm>
            <a:off x="7958608" y="1429098"/>
            <a:ext cx="3925984" cy="3046988"/>
          </a:xfrm>
          <a:prstGeom prst="rect">
            <a:avLst/>
          </a:prstGeom>
          <a:noFill/>
        </p:spPr>
        <p:txBody>
          <a:bodyPr wrap="square">
            <a:spAutoFit/>
          </a:bodyPr>
          <a:lstStyle/>
          <a:p>
            <a:pPr algn="ctr"/>
            <a:r>
              <a:rPr lang="de-DE" sz="4000" b="0" strike="noStrike" spc="-1" dirty="0">
                <a:solidFill>
                  <a:srgbClr val="000000"/>
                </a:solidFill>
                <a:latin typeface="Calibri"/>
              </a:rPr>
              <a:t>Proll-Lesbengruppen </a:t>
            </a:r>
            <a:r>
              <a:rPr lang="de-DE" sz="2800" b="0" strike="noStrike" spc="-1" dirty="0">
                <a:solidFill>
                  <a:srgbClr val="000000"/>
                </a:solidFill>
                <a:latin typeface="Calibri"/>
              </a:rPr>
              <a:t>v.a. durch Arbeiter*</a:t>
            </a:r>
            <a:r>
              <a:rPr lang="de-DE" sz="2800" b="0" strike="noStrike" spc="-1" dirty="0" err="1">
                <a:solidFill>
                  <a:srgbClr val="000000"/>
                </a:solidFill>
                <a:latin typeface="Calibri"/>
              </a:rPr>
              <a:t>innentöchter</a:t>
            </a:r>
            <a:r>
              <a:rPr lang="de-DE" sz="2800" b="0" strike="noStrike" spc="-1" dirty="0">
                <a:solidFill>
                  <a:srgbClr val="000000"/>
                </a:solidFill>
                <a:latin typeface="Calibri"/>
              </a:rPr>
              <a:t> an westdeutschen Hochschulen </a:t>
            </a:r>
            <a:endParaRPr lang="de-DE" sz="2800" dirty="0"/>
          </a:p>
        </p:txBody>
      </p:sp>
      <p:sp>
        <p:nvSpPr>
          <p:cNvPr id="6" name="Textfeld 5">
            <a:extLst>
              <a:ext uri="{FF2B5EF4-FFF2-40B4-BE49-F238E27FC236}">
                <a16:creationId xmlns:a16="http://schemas.microsoft.com/office/drawing/2014/main" id="{FE7C078E-3FF0-199C-DB91-1E7FC1C4EF0D}"/>
              </a:ext>
            </a:extLst>
          </p:cNvPr>
          <p:cNvSpPr txBox="1"/>
          <p:nvPr/>
        </p:nvSpPr>
        <p:spPr>
          <a:xfrm>
            <a:off x="753878" y="1733040"/>
            <a:ext cx="6112042" cy="2154436"/>
          </a:xfrm>
          <a:prstGeom prst="rect">
            <a:avLst/>
          </a:prstGeom>
          <a:noFill/>
        </p:spPr>
        <p:txBody>
          <a:bodyPr wrap="square">
            <a:spAutoFit/>
          </a:bodyPr>
          <a:lstStyle/>
          <a:p>
            <a:pPr algn="ctr"/>
            <a:r>
              <a:rPr lang="de-DE" sz="4000" b="0" strike="noStrike" spc="-1" dirty="0">
                <a:solidFill>
                  <a:srgbClr val="000000"/>
                </a:solidFill>
                <a:latin typeface="Calibri"/>
              </a:rPr>
              <a:t>The </a:t>
            </a:r>
            <a:r>
              <a:rPr lang="de-DE" sz="4000" b="0" strike="noStrike" spc="-1" dirty="0" err="1">
                <a:solidFill>
                  <a:srgbClr val="000000"/>
                </a:solidFill>
                <a:latin typeface="Calibri"/>
              </a:rPr>
              <a:t>Furies</a:t>
            </a:r>
            <a:r>
              <a:rPr lang="de-DE" sz="4000" b="0" strike="noStrike" spc="-1" dirty="0">
                <a:solidFill>
                  <a:srgbClr val="000000"/>
                </a:solidFill>
                <a:latin typeface="Calibri"/>
              </a:rPr>
              <a:t>: </a:t>
            </a:r>
            <a:br>
              <a:rPr lang="de-DE" sz="4000" b="0" strike="noStrike" spc="-1" dirty="0">
                <a:solidFill>
                  <a:srgbClr val="000000"/>
                </a:solidFill>
                <a:latin typeface="Calibri"/>
              </a:rPr>
            </a:br>
            <a:r>
              <a:rPr lang="de-DE" sz="4000" b="0" strike="noStrike" spc="-1" dirty="0">
                <a:solidFill>
                  <a:srgbClr val="000000"/>
                </a:solidFill>
                <a:latin typeface="Calibri"/>
              </a:rPr>
              <a:t>Class &amp; </a:t>
            </a:r>
            <a:r>
              <a:rPr lang="de-DE" sz="4000" b="0" strike="noStrike" spc="-1" dirty="0" err="1">
                <a:solidFill>
                  <a:srgbClr val="000000"/>
                </a:solidFill>
                <a:latin typeface="Calibri"/>
              </a:rPr>
              <a:t>Feminism</a:t>
            </a:r>
            <a:endParaRPr lang="de-DE" sz="4000" b="0" strike="noStrike" spc="-1" dirty="0">
              <a:solidFill>
                <a:srgbClr val="000000"/>
              </a:solidFill>
              <a:latin typeface="Calibri"/>
            </a:endParaRPr>
          </a:p>
          <a:p>
            <a:pPr algn="ctr"/>
            <a:endParaRPr lang="de-DE" spc="-1" dirty="0">
              <a:solidFill>
                <a:srgbClr val="000000"/>
              </a:solidFill>
              <a:latin typeface="Calibri"/>
            </a:endParaRPr>
          </a:p>
          <a:p>
            <a:pPr algn="ctr"/>
            <a:r>
              <a:rPr lang="de-DE" sz="1800" b="0" strike="noStrike" spc="-1" dirty="0">
                <a:solidFill>
                  <a:srgbClr val="000000"/>
                </a:solidFill>
                <a:latin typeface="Calibri"/>
              </a:rPr>
              <a:t>Mögliche Bilder für </a:t>
            </a:r>
            <a:r>
              <a:rPr lang="de-DE" sz="1800" b="0" strike="noStrike" spc="-1" dirty="0" err="1">
                <a:solidFill>
                  <a:srgbClr val="000000"/>
                </a:solidFill>
                <a:latin typeface="Calibri"/>
              </a:rPr>
              <a:t>Visalisierung</a:t>
            </a:r>
            <a:endParaRPr lang="de-DE" sz="1800" b="0" strike="noStrike" spc="-1" dirty="0">
              <a:solidFill>
                <a:srgbClr val="000000"/>
              </a:solidFill>
              <a:latin typeface="Calibri"/>
            </a:endParaRPr>
          </a:p>
          <a:p>
            <a:pPr algn="ctr"/>
            <a:r>
              <a:rPr lang="de-DE" sz="1800" b="0" strike="noStrike" spc="-1" dirty="0">
                <a:solidFill>
                  <a:srgbClr val="000000"/>
                </a:solidFill>
                <a:latin typeface="Calibri"/>
              </a:rPr>
              <a:t>https://historicsites.dcpreservation.org/items/show/743 </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A0B20-9C94-4D00-B902-D5175244B93C}"/>
              </a:ext>
            </a:extLst>
          </p:cNvPr>
          <p:cNvSpPr>
            <a:spLocks noGrp="1"/>
          </p:cNvSpPr>
          <p:nvPr>
            <p:ph type="title"/>
          </p:nvPr>
        </p:nvSpPr>
        <p:spPr/>
        <p:txBody>
          <a:bodyPr/>
          <a:lstStyle/>
          <a:p>
            <a:pPr algn="ctr"/>
            <a:r>
              <a:rPr lang="de-DE" i="1" dirty="0"/>
              <a:t>„</a:t>
            </a:r>
            <a:r>
              <a:rPr lang="de-DE" i="1" dirty="0" err="1"/>
              <a:t>We</a:t>
            </a:r>
            <a:r>
              <a:rPr lang="de-DE" i="1" dirty="0"/>
              <a:t> </a:t>
            </a:r>
            <a:r>
              <a:rPr lang="de-DE" i="1" dirty="0" err="1"/>
              <a:t>are</a:t>
            </a:r>
            <a:r>
              <a:rPr lang="de-DE" i="1" dirty="0"/>
              <a:t> all </a:t>
            </a:r>
            <a:r>
              <a:rPr lang="de-DE" i="1" dirty="0" err="1"/>
              <a:t>middle</a:t>
            </a:r>
            <a:r>
              <a:rPr lang="de-DE" i="1" dirty="0"/>
              <a:t> </a:t>
            </a:r>
            <a:r>
              <a:rPr lang="de-DE" i="1" dirty="0" err="1"/>
              <a:t>class</a:t>
            </a:r>
            <a:r>
              <a:rPr lang="de-DE" i="1" dirty="0"/>
              <a:t> </a:t>
            </a:r>
            <a:r>
              <a:rPr lang="de-DE" i="1" dirty="0" err="1"/>
              <a:t>now</a:t>
            </a:r>
            <a:r>
              <a:rPr lang="de-DE" i="1" dirty="0"/>
              <a:t>“</a:t>
            </a:r>
          </a:p>
        </p:txBody>
      </p:sp>
      <p:pic>
        <p:nvPicPr>
          <p:cNvPr id="12" name="Inhaltsplatzhalter 11">
            <a:extLst>
              <a:ext uri="{FF2B5EF4-FFF2-40B4-BE49-F238E27FC236}">
                <a16:creationId xmlns:a16="http://schemas.microsoft.com/office/drawing/2014/main" id="{2C170525-B469-9415-D113-8DC15CB82760}"/>
              </a:ext>
            </a:extLst>
          </p:cNvPr>
          <p:cNvPicPr>
            <a:picLocks noGrp="1" noChangeAspect="1"/>
          </p:cNvPicPr>
          <p:nvPr>
            <p:ph idx="1"/>
          </p:nvPr>
        </p:nvPicPr>
        <p:blipFill>
          <a:blip r:embed="rId3"/>
          <a:stretch>
            <a:fillRect/>
          </a:stretch>
        </p:blipFill>
        <p:spPr>
          <a:xfrm>
            <a:off x="289704" y="1524412"/>
            <a:ext cx="5763995" cy="3236529"/>
          </a:xfrm>
        </p:spPr>
      </p:pic>
      <p:sp>
        <p:nvSpPr>
          <p:cNvPr id="4" name="Pfeil: nach rechts 3">
            <a:extLst>
              <a:ext uri="{FF2B5EF4-FFF2-40B4-BE49-F238E27FC236}">
                <a16:creationId xmlns:a16="http://schemas.microsoft.com/office/drawing/2014/main" id="{58CD4C2A-2AEE-4219-2217-75A62403D870}"/>
              </a:ext>
            </a:extLst>
          </p:cNvPr>
          <p:cNvSpPr/>
          <p:nvPr/>
        </p:nvSpPr>
        <p:spPr>
          <a:xfrm>
            <a:off x="838200" y="5735053"/>
            <a:ext cx="10515600" cy="272715"/>
          </a:xfrm>
          <a:prstGeom prst="rightArrow">
            <a:avLst/>
          </a:prstGeom>
          <a:solidFill>
            <a:srgbClr val="8AA9D9"/>
          </a:solidFill>
          <a:ln>
            <a:solidFill>
              <a:srgbClr val="8AA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ED405EED-D574-AAE7-4579-878AF2A8DD7F}"/>
              </a:ext>
            </a:extLst>
          </p:cNvPr>
          <p:cNvSpPr/>
          <p:nvPr/>
        </p:nvSpPr>
        <p:spPr>
          <a:xfrm>
            <a:off x="2502568" y="5735053"/>
            <a:ext cx="272716" cy="27271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F7EE48F4-508C-7AF1-3ED0-869A0B753A7A}"/>
              </a:ext>
            </a:extLst>
          </p:cNvPr>
          <p:cNvSpPr txBox="1"/>
          <p:nvPr/>
        </p:nvSpPr>
        <p:spPr>
          <a:xfrm>
            <a:off x="1997242" y="5165103"/>
            <a:ext cx="1283367" cy="461665"/>
          </a:xfrm>
          <a:prstGeom prst="rect">
            <a:avLst/>
          </a:prstGeom>
          <a:noFill/>
        </p:spPr>
        <p:txBody>
          <a:bodyPr wrap="square" rtlCol="0">
            <a:spAutoFit/>
          </a:bodyPr>
          <a:lstStyle/>
          <a:p>
            <a:r>
              <a:rPr lang="de-DE" sz="2400" b="1" dirty="0"/>
              <a:t>Ca.1840</a:t>
            </a:r>
          </a:p>
        </p:txBody>
      </p:sp>
      <p:sp>
        <p:nvSpPr>
          <p:cNvPr id="7" name="Ellipse 6">
            <a:extLst>
              <a:ext uri="{FF2B5EF4-FFF2-40B4-BE49-F238E27FC236}">
                <a16:creationId xmlns:a16="http://schemas.microsoft.com/office/drawing/2014/main" id="{7DBD6097-D850-D784-9C1A-092A56F1E9B3}"/>
              </a:ext>
            </a:extLst>
          </p:cNvPr>
          <p:cNvSpPr/>
          <p:nvPr/>
        </p:nvSpPr>
        <p:spPr>
          <a:xfrm>
            <a:off x="7259052" y="5727033"/>
            <a:ext cx="272716" cy="27271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DF26F75-8123-3DDE-6D9A-D81F241B1947}"/>
              </a:ext>
            </a:extLst>
          </p:cNvPr>
          <p:cNvSpPr txBox="1"/>
          <p:nvPr/>
        </p:nvSpPr>
        <p:spPr>
          <a:xfrm>
            <a:off x="6866015" y="5124999"/>
            <a:ext cx="1283367" cy="461665"/>
          </a:xfrm>
          <a:prstGeom prst="rect">
            <a:avLst/>
          </a:prstGeom>
          <a:noFill/>
        </p:spPr>
        <p:txBody>
          <a:bodyPr wrap="square" rtlCol="0">
            <a:spAutoFit/>
          </a:bodyPr>
          <a:lstStyle/>
          <a:p>
            <a:r>
              <a:rPr lang="de-DE" sz="2400" b="1" dirty="0"/>
              <a:t>Ca.1970</a:t>
            </a:r>
          </a:p>
        </p:txBody>
      </p:sp>
      <p:sp>
        <p:nvSpPr>
          <p:cNvPr id="9" name="Ellipse 8">
            <a:extLst>
              <a:ext uri="{FF2B5EF4-FFF2-40B4-BE49-F238E27FC236}">
                <a16:creationId xmlns:a16="http://schemas.microsoft.com/office/drawing/2014/main" id="{1BC3D460-B7F5-FBC8-4414-5BEC56DC5B72}"/>
              </a:ext>
            </a:extLst>
          </p:cNvPr>
          <p:cNvSpPr/>
          <p:nvPr/>
        </p:nvSpPr>
        <p:spPr>
          <a:xfrm>
            <a:off x="8430794" y="5718927"/>
            <a:ext cx="272716" cy="27271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1D2F646-199E-D211-B79B-AAE1FB9C8E36}"/>
              </a:ext>
            </a:extLst>
          </p:cNvPr>
          <p:cNvSpPr txBox="1"/>
          <p:nvPr/>
        </p:nvSpPr>
        <p:spPr>
          <a:xfrm>
            <a:off x="8037757" y="5116893"/>
            <a:ext cx="1283367" cy="461665"/>
          </a:xfrm>
          <a:prstGeom prst="rect">
            <a:avLst/>
          </a:prstGeom>
          <a:noFill/>
        </p:spPr>
        <p:txBody>
          <a:bodyPr wrap="square" rtlCol="0">
            <a:spAutoFit/>
          </a:bodyPr>
          <a:lstStyle/>
          <a:p>
            <a:r>
              <a:rPr lang="de-DE" sz="2400" b="1" dirty="0"/>
              <a:t>Ca.1990</a:t>
            </a:r>
          </a:p>
        </p:txBody>
      </p:sp>
      <p:pic>
        <p:nvPicPr>
          <p:cNvPr id="14" name="Grafik 13">
            <a:extLst>
              <a:ext uri="{FF2B5EF4-FFF2-40B4-BE49-F238E27FC236}">
                <a16:creationId xmlns:a16="http://schemas.microsoft.com/office/drawing/2014/main" id="{A011FC49-CE98-4D3B-A317-581844AA2B5F}"/>
              </a:ext>
            </a:extLst>
          </p:cNvPr>
          <p:cNvPicPr>
            <a:picLocks noChangeAspect="1"/>
          </p:cNvPicPr>
          <p:nvPr/>
        </p:nvPicPr>
        <p:blipFill>
          <a:blip r:embed="rId4"/>
          <a:stretch>
            <a:fillRect/>
          </a:stretch>
        </p:blipFill>
        <p:spPr>
          <a:xfrm>
            <a:off x="6417985" y="1585642"/>
            <a:ext cx="4571049" cy="3013978"/>
          </a:xfrm>
          <a:prstGeom prst="rect">
            <a:avLst/>
          </a:prstGeom>
        </p:spPr>
      </p:pic>
    </p:spTree>
    <p:extLst>
      <p:ext uri="{BB962C8B-B14F-4D97-AF65-F5344CB8AC3E}">
        <p14:creationId xmlns:p14="http://schemas.microsoft.com/office/powerpoint/2010/main" val="30532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BDAAB-FC6C-D2FB-1230-950471830462}"/>
            </a:ext>
          </a:extLst>
        </p:cNvPr>
        <p:cNvGrpSpPr/>
        <p:nvPr/>
      </p:nvGrpSpPr>
      <p:grpSpPr>
        <a:xfrm>
          <a:off x="0" y="0"/>
          <a:ext cx="0" cy="0"/>
          <a:chOff x="0" y="0"/>
          <a:chExt cx="0" cy="0"/>
        </a:xfrm>
      </p:grpSpPr>
      <p:sp>
        <p:nvSpPr>
          <p:cNvPr id="10" name="Pfeil: nach rechts 9">
            <a:extLst>
              <a:ext uri="{FF2B5EF4-FFF2-40B4-BE49-F238E27FC236}">
                <a16:creationId xmlns:a16="http://schemas.microsoft.com/office/drawing/2014/main" id="{7D4B31EA-A8B6-FAE8-E86B-422179D93786}"/>
              </a:ext>
            </a:extLst>
          </p:cNvPr>
          <p:cNvSpPr/>
          <p:nvPr/>
        </p:nvSpPr>
        <p:spPr>
          <a:xfrm>
            <a:off x="838200" y="5735053"/>
            <a:ext cx="10515600" cy="272715"/>
          </a:xfrm>
          <a:prstGeom prst="rightArrow">
            <a:avLst/>
          </a:prstGeom>
          <a:solidFill>
            <a:srgbClr val="8AA9D9"/>
          </a:solidFill>
          <a:ln>
            <a:solidFill>
              <a:srgbClr val="8AA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671EDC2-DA4D-E82F-D7EA-7F0E0F3E23F8}"/>
              </a:ext>
            </a:extLst>
          </p:cNvPr>
          <p:cNvSpPr/>
          <p:nvPr/>
        </p:nvSpPr>
        <p:spPr>
          <a:xfrm>
            <a:off x="2502568" y="5735053"/>
            <a:ext cx="272716" cy="27271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F94D2D8D-3A59-3A65-BAE4-3895D78296A8}"/>
              </a:ext>
            </a:extLst>
          </p:cNvPr>
          <p:cNvSpPr txBox="1"/>
          <p:nvPr/>
        </p:nvSpPr>
        <p:spPr>
          <a:xfrm>
            <a:off x="1997242" y="5165103"/>
            <a:ext cx="1283367" cy="461665"/>
          </a:xfrm>
          <a:prstGeom prst="rect">
            <a:avLst/>
          </a:prstGeom>
          <a:noFill/>
        </p:spPr>
        <p:txBody>
          <a:bodyPr wrap="square" rtlCol="0">
            <a:spAutoFit/>
          </a:bodyPr>
          <a:lstStyle/>
          <a:p>
            <a:r>
              <a:rPr lang="de-DE" sz="2400" b="1" dirty="0"/>
              <a:t>Ca.1840</a:t>
            </a:r>
          </a:p>
        </p:txBody>
      </p:sp>
      <p:sp>
        <p:nvSpPr>
          <p:cNvPr id="13" name="Ellipse 12">
            <a:extLst>
              <a:ext uri="{FF2B5EF4-FFF2-40B4-BE49-F238E27FC236}">
                <a16:creationId xmlns:a16="http://schemas.microsoft.com/office/drawing/2014/main" id="{5D975FA3-30B0-E21C-7BC0-A410BE3EC7FA}"/>
              </a:ext>
            </a:extLst>
          </p:cNvPr>
          <p:cNvSpPr/>
          <p:nvPr/>
        </p:nvSpPr>
        <p:spPr>
          <a:xfrm>
            <a:off x="7259052" y="5727033"/>
            <a:ext cx="272716" cy="27271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C46DE17C-CE5D-82B1-2E5A-E2BC373F01A9}"/>
              </a:ext>
            </a:extLst>
          </p:cNvPr>
          <p:cNvSpPr txBox="1"/>
          <p:nvPr/>
        </p:nvSpPr>
        <p:spPr>
          <a:xfrm>
            <a:off x="6866015" y="5124999"/>
            <a:ext cx="1283367" cy="461665"/>
          </a:xfrm>
          <a:prstGeom prst="rect">
            <a:avLst/>
          </a:prstGeom>
          <a:noFill/>
        </p:spPr>
        <p:txBody>
          <a:bodyPr wrap="square" rtlCol="0">
            <a:spAutoFit/>
          </a:bodyPr>
          <a:lstStyle/>
          <a:p>
            <a:r>
              <a:rPr lang="de-DE" sz="2400" b="1" dirty="0"/>
              <a:t>Ca.1970</a:t>
            </a:r>
          </a:p>
        </p:txBody>
      </p:sp>
      <p:sp>
        <p:nvSpPr>
          <p:cNvPr id="15" name="Ellipse 14">
            <a:extLst>
              <a:ext uri="{FF2B5EF4-FFF2-40B4-BE49-F238E27FC236}">
                <a16:creationId xmlns:a16="http://schemas.microsoft.com/office/drawing/2014/main" id="{33639FC9-3D47-6738-93C6-8B61FFB4F2F1}"/>
              </a:ext>
            </a:extLst>
          </p:cNvPr>
          <p:cNvSpPr/>
          <p:nvPr/>
        </p:nvSpPr>
        <p:spPr>
          <a:xfrm>
            <a:off x="9291052" y="5739733"/>
            <a:ext cx="272716" cy="27271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477796DE-1157-22CE-7421-B030B605F4E3}"/>
              </a:ext>
            </a:extLst>
          </p:cNvPr>
          <p:cNvSpPr txBox="1"/>
          <p:nvPr/>
        </p:nvSpPr>
        <p:spPr>
          <a:xfrm>
            <a:off x="9291052" y="5116893"/>
            <a:ext cx="2961774" cy="461665"/>
          </a:xfrm>
          <a:prstGeom prst="rect">
            <a:avLst/>
          </a:prstGeom>
          <a:noFill/>
        </p:spPr>
        <p:txBody>
          <a:bodyPr wrap="square" rtlCol="0">
            <a:spAutoFit/>
          </a:bodyPr>
          <a:lstStyle/>
          <a:p>
            <a:r>
              <a:rPr lang="de-DE" sz="2400" b="1" dirty="0"/>
              <a:t>Ca. 2010 und später</a:t>
            </a:r>
          </a:p>
        </p:txBody>
      </p:sp>
      <p:sp>
        <p:nvSpPr>
          <p:cNvPr id="17" name="Ellipse 16">
            <a:extLst>
              <a:ext uri="{FF2B5EF4-FFF2-40B4-BE49-F238E27FC236}">
                <a16:creationId xmlns:a16="http://schemas.microsoft.com/office/drawing/2014/main" id="{EB6EF90B-FAFB-2FB7-3B12-7DD644B3B511}"/>
              </a:ext>
            </a:extLst>
          </p:cNvPr>
          <p:cNvSpPr/>
          <p:nvPr/>
        </p:nvSpPr>
        <p:spPr>
          <a:xfrm>
            <a:off x="8430794" y="5718927"/>
            <a:ext cx="272716" cy="27271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21CA5119-C8C8-126E-6F9A-7D430748569D}"/>
              </a:ext>
            </a:extLst>
          </p:cNvPr>
          <p:cNvSpPr txBox="1"/>
          <p:nvPr/>
        </p:nvSpPr>
        <p:spPr>
          <a:xfrm>
            <a:off x="8037757" y="5116893"/>
            <a:ext cx="1283367" cy="461665"/>
          </a:xfrm>
          <a:prstGeom prst="rect">
            <a:avLst/>
          </a:prstGeom>
          <a:noFill/>
        </p:spPr>
        <p:txBody>
          <a:bodyPr wrap="square" rtlCol="0">
            <a:spAutoFit/>
          </a:bodyPr>
          <a:lstStyle/>
          <a:p>
            <a:r>
              <a:rPr lang="de-DE" sz="2400" b="1" dirty="0"/>
              <a:t>Ca.1990</a:t>
            </a:r>
          </a:p>
        </p:txBody>
      </p:sp>
      <p:sp>
        <p:nvSpPr>
          <p:cNvPr id="3" name="Textfeld 2">
            <a:extLst>
              <a:ext uri="{FF2B5EF4-FFF2-40B4-BE49-F238E27FC236}">
                <a16:creationId xmlns:a16="http://schemas.microsoft.com/office/drawing/2014/main" id="{0DB9B16C-7FF6-02C9-92B6-B6117882768C}"/>
              </a:ext>
            </a:extLst>
          </p:cNvPr>
          <p:cNvSpPr txBox="1"/>
          <p:nvPr/>
        </p:nvSpPr>
        <p:spPr>
          <a:xfrm>
            <a:off x="838200" y="615005"/>
            <a:ext cx="3277775" cy="4385816"/>
          </a:xfrm>
          <a:prstGeom prst="rect">
            <a:avLst/>
          </a:prstGeom>
          <a:solidFill>
            <a:schemeClr val="bg1">
              <a:lumMod val="95000"/>
            </a:schemeClr>
          </a:solidFill>
          <a:ln>
            <a:solidFill>
              <a:schemeClr val="tx1"/>
            </a:solidFill>
          </a:ln>
        </p:spPr>
        <p:txBody>
          <a:bodyPr wrap="square">
            <a:spAutoFit/>
          </a:bodyPr>
          <a:lstStyle/>
          <a:p>
            <a:r>
              <a:rPr lang="de-DE" sz="3200" dirty="0">
                <a:latin typeface="Times New Roman" panose="02020603050405020304" pitchFamily="18" charset="0"/>
                <a:cs typeface="Times New Roman" panose="02020603050405020304" pitchFamily="18" charset="0"/>
              </a:rPr>
              <a:t>Didier </a:t>
            </a:r>
            <a:r>
              <a:rPr lang="de-DE" sz="3200" dirty="0" err="1">
                <a:latin typeface="Times New Roman" panose="02020603050405020304" pitchFamily="18" charset="0"/>
                <a:cs typeface="Times New Roman" panose="02020603050405020304" pitchFamily="18" charset="0"/>
              </a:rPr>
              <a:t>Eribon</a:t>
            </a:r>
            <a:endParaRPr lang="de-DE" sz="3200" dirty="0">
              <a:latin typeface="Times New Roman" panose="02020603050405020304" pitchFamily="18" charset="0"/>
              <a:cs typeface="Times New Roman" panose="02020603050405020304" pitchFamily="18" charset="0"/>
            </a:endParaRPr>
          </a:p>
          <a:p>
            <a:r>
              <a:rPr lang="de-DE" sz="3200" dirty="0" err="1">
                <a:solidFill>
                  <a:srgbClr val="C8AAA9"/>
                </a:solidFill>
                <a:latin typeface="Times New Roman" panose="02020603050405020304" pitchFamily="18" charset="0"/>
                <a:cs typeface="Times New Roman" panose="02020603050405020304" pitchFamily="18" charset="0"/>
              </a:rPr>
              <a:t>Rückker</a:t>
            </a:r>
            <a:r>
              <a:rPr lang="de-DE" sz="3200" dirty="0">
                <a:solidFill>
                  <a:srgbClr val="C8AAA9"/>
                </a:solidFill>
                <a:latin typeface="Times New Roman" panose="02020603050405020304" pitchFamily="18" charset="0"/>
                <a:cs typeface="Times New Roman" panose="02020603050405020304" pitchFamily="18" charset="0"/>
              </a:rPr>
              <a:t> </a:t>
            </a:r>
          </a:p>
          <a:p>
            <a:r>
              <a:rPr lang="de-DE" sz="3200" dirty="0">
                <a:solidFill>
                  <a:srgbClr val="C8AAA9"/>
                </a:solidFill>
                <a:latin typeface="Times New Roman" panose="02020603050405020304" pitchFamily="18" charset="0"/>
                <a:cs typeface="Times New Roman" panose="02020603050405020304" pitchFamily="18" charset="0"/>
              </a:rPr>
              <a:t>nach Reims</a:t>
            </a:r>
          </a:p>
          <a:p>
            <a:endParaRPr lang="de-DE" dirty="0"/>
          </a:p>
          <a:p>
            <a:endParaRPr lang="de-DE" dirty="0"/>
          </a:p>
          <a:p>
            <a:endParaRPr lang="de-DE" dirty="0"/>
          </a:p>
          <a:p>
            <a:r>
              <a:rPr lang="de-DE" sz="1100" b="1" dirty="0"/>
              <a:t>„</a:t>
            </a:r>
            <a:r>
              <a:rPr lang="de-DE" sz="1100" b="1" i="1" dirty="0"/>
              <a:t>Das Buch der Stunde, menschlich zutiefst berührend und aufschlussreich.“ </a:t>
            </a:r>
            <a:r>
              <a:rPr lang="de-DE" sz="1100" dirty="0"/>
              <a:t>Frankfurter Rundschau</a:t>
            </a:r>
          </a:p>
          <a:p>
            <a:endParaRPr lang="de-DE" sz="1100" dirty="0"/>
          </a:p>
          <a:p>
            <a:endParaRPr lang="de-DE" sz="1100" dirty="0"/>
          </a:p>
          <a:p>
            <a:endParaRPr lang="de-DE" sz="1100" dirty="0"/>
          </a:p>
          <a:p>
            <a:endParaRPr lang="de-DE" sz="3200" dirty="0"/>
          </a:p>
          <a:p>
            <a:endParaRPr lang="de-DE" dirty="0"/>
          </a:p>
          <a:p>
            <a:r>
              <a:rPr lang="de-DE" sz="1200" dirty="0"/>
              <a:t>https://www.suhrkamp.de/buch/didier-eribon-rueckkehr-nach-reims-t-9783518473139</a:t>
            </a:r>
          </a:p>
        </p:txBody>
      </p:sp>
      <p:sp>
        <p:nvSpPr>
          <p:cNvPr id="4" name="Textfeld 3">
            <a:extLst>
              <a:ext uri="{FF2B5EF4-FFF2-40B4-BE49-F238E27FC236}">
                <a16:creationId xmlns:a16="http://schemas.microsoft.com/office/drawing/2014/main" id="{8B112109-699E-D59D-4640-18197295200E}"/>
              </a:ext>
            </a:extLst>
          </p:cNvPr>
          <p:cNvSpPr txBox="1"/>
          <p:nvPr/>
        </p:nvSpPr>
        <p:spPr>
          <a:xfrm>
            <a:off x="4371652" y="615005"/>
            <a:ext cx="3277775" cy="4339650"/>
          </a:xfrm>
          <a:prstGeom prst="rect">
            <a:avLst/>
          </a:prstGeom>
          <a:solidFill>
            <a:schemeClr val="bg1">
              <a:lumMod val="95000"/>
            </a:schemeClr>
          </a:solidFill>
          <a:ln>
            <a:solidFill>
              <a:schemeClr val="tx1"/>
            </a:solidFill>
          </a:ln>
        </p:spPr>
        <p:txBody>
          <a:bodyPr wrap="square">
            <a:spAutoFit/>
          </a:bodyPr>
          <a:lstStyle/>
          <a:p>
            <a:pPr algn="ctr"/>
            <a:r>
              <a:rPr lang="de-DE" sz="2800" dirty="0">
                <a:solidFill>
                  <a:srgbClr val="C00000"/>
                </a:solidFill>
                <a:latin typeface="Times New Roman" panose="02020603050405020304" pitchFamily="18" charset="0"/>
                <a:cs typeface="Times New Roman" panose="02020603050405020304" pitchFamily="18" charset="0"/>
              </a:rPr>
              <a:t>Annie ERNAUX</a:t>
            </a:r>
          </a:p>
          <a:p>
            <a:pPr algn="ctr"/>
            <a:r>
              <a:rPr lang="de-DE" sz="4400" dirty="0">
                <a:solidFill>
                  <a:srgbClr val="1D395C"/>
                </a:solidFill>
                <a:latin typeface="Times New Roman" panose="02020603050405020304" pitchFamily="18" charset="0"/>
                <a:cs typeface="Times New Roman" panose="02020603050405020304" pitchFamily="18" charset="0"/>
              </a:rPr>
              <a:t>Eine Frau</a:t>
            </a:r>
            <a:endParaRPr lang="de-DE" sz="2000" dirty="0">
              <a:solidFill>
                <a:srgbClr val="1D395C"/>
              </a:solidFill>
              <a:latin typeface="Times New Roman" panose="02020603050405020304" pitchFamily="18" charset="0"/>
              <a:cs typeface="Times New Roman" panose="02020603050405020304" pitchFamily="18" charset="0"/>
            </a:endParaRPr>
          </a:p>
          <a:p>
            <a:endParaRPr lang="de-DE" dirty="0"/>
          </a:p>
          <a:p>
            <a:endParaRPr lang="de-DE" sz="2400" dirty="0"/>
          </a:p>
          <a:p>
            <a:endParaRPr lang="de-DE" sz="1100" dirty="0"/>
          </a:p>
          <a:p>
            <a:endParaRPr lang="de-DE" dirty="0"/>
          </a:p>
          <a:p>
            <a:pPr algn="ctr"/>
            <a:r>
              <a:rPr lang="de-DE" dirty="0">
                <a:solidFill>
                  <a:srgbClr val="84754D"/>
                </a:solidFill>
              </a:rPr>
              <a:t>Nobelpreis für Literatur 2022</a:t>
            </a:r>
          </a:p>
          <a:p>
            <a:endParaRPr lang="de-DE" dirty="0"/>
          </a:p>
          <a:p>
            <a:endParaRPr lang="de-DE" sz="1200" dirty="0"/>
          </a:p>
          <a:p>
            <a:endParaRPr lang="de-DE" sz="2000" dirty="0"/>
          </a:p>
          <a:p>
            <a:endParaRPr lang="de-DE" sz="1100" dirty="0"/>
          </a:p>
          <a:p>
            <a:endParaRPr lang="de-DE" dirty="0"/>
          </a:p>
          <a:p>
            <a:endParaRPr lang="de-DE" sz="1200" dirty="0"/>
          </a:p>
          <a:p>
            <a:r>
              <a:rPr lang="de-DE" sz="1200" dirty="0"/>
              <a:t>https://www.suhrkamp.de/buch/annie-ernaux-eine-frau-t-9783518471388</a:t>
            </a:r>
          </a:p>
        </p:txBody>
      </p:sp>
      <p:sp>
        <p:nvSpPr>
          <p:cNvPr id="5" name="Textfeld 4">
            <a:extLst>
              <a:ext uri="{FF2B5EF4-FFF2-40B4-BE49-F238E27FC236}">
                <a16:creationId xmlns:a16="http://schemas.microsoft.com/office/drawing/2014/main" id="{F278B00E-95B3-7771-1D05-F4CE8C780E33}"/>
              </a:ext>
            </a:extLst>
          </p:cNvPr>
          <p:cNvSpPr txBox="1"/>
          <p:nvPr/>
        </p:nvSpPr>
        <p:spPr>
          <a:xfrm>
            <a:off x="7905104" y="599616"/>
            <a:ext cx="3277775" cy="4370427"/>
          </a:xfrm>
          <a:prstGeom prst="rect">
            <a:avLst/>
          </a:prstGeom>
          <a:solidFill>
            <a:srgbClr val="F9FDE3"/>
          </a:solidFill>
          <a:ln>
            <a:solidFill>
              <a:schemeClr val="tx1"/>
            </a:solidFill>
          </a:ln>
        </p:spPr>
        <p:txBody>
          <a:bodyPr wrap="square">
            <a:spAutoFit/>
          </a:bodyPr>
          <a:lstStyle/>
          <a:p>
            <a:pPr algn="r"/>
            <a:r>
              <a:rPr lang="de-DE" sz="1200" dirty="0">
                <a:cs typeface="Times New Roman" panose="02020603050405020304" pitchFamily="18" charset="0"/>
              </a:rPr>
              <a:t>https://unrast-verlag.de/produkt/solidarisch-gegen-klassismus-organisieren-intervenieren-umverteilen/</a:t>
            </a:r>
          </a:p>
          <a:p>
            <a:pPr algn="r"/>
            <a:endParaRPr lang="de-DE" sz="3600" b="1" dirty="0">
              <a:cs typeface="Times New Roman" panose="02020603050405020304" pitchFamily="18" charset="0"/>
            </a:endParaRPr>
          </a:p>
          <a:p>
            <a:pPr algn="r"/>
            <a:endParaRPr lang="de-DE" sz="1200" b="1" dirty="0">
              <a:cs typeface="Times New Roman" panose="02020603050405020304" pitchFamily="18" charset="0"/>
            </a:endParaRPr>
          </a:p>
          <a:p>
            <a:pPr algn="r"/>
            <a:endParaRPr lang="de-DE" sz="3600" b="1" dirty="0">
              <a:cs typeface="Times New Roman" panose="02020603050405020304" pitchFamily="18" charset="0"/>
            </a:endParaRPr>
          </a:p>
          <a:p>
            <a:pPr algn="r"/>
            <a:endParaRPr lang="de-DE" sz="3600" b="1" dirty="0">
              <a:cs typeface="Times New Roman" panose="02020603050405020304" pitchFamily="18" charset="0"/>
            </a:endParaRPr>
          </a:p>
          <a:p>
            <a:pPr algn="r"/>
            <a:r>
              <a:rPr lang="de-DE" sz="3600" b="1" dirty="0">
                <a:cs typeface="Times New Roman" panose="02020603050405020304" pitchFamily="18" charset="0"/>
              </a:rPr>
              <a:t>Solidarisch </a:t>
            </a:r>
          </a:p>
          <a:p>
            <a:pPr algn="r"/>
            <a:r>
              <a:rPr lang="de-DE" sz="3600" b="1" dirty="0">
                <a:cs typeface="Times New Roman" panose="02020603050405020304" pitchFamily="18" charset="0"/>
              </a:rPr>
              <a:t>gegen</a:t>
            </a:r>
          </a:p>
          <a:p>
            <a:pPr algn="r"/>
            <a:r>
              <a:rPr lang="de-DE" sz="3600" b="1" dirty="0">
                <a:cs typeface="Times New Roman" panose="02020603050405020304" pitchFamily="18" charset="0"/>
              </a:rPr>
              <a:t>Klassismus</a:t>
            </a:r>
          </a:p>
          <a:p>
            <a:pPr algn="r"/>
            <a:r>
              <a:rPr lang="de-DE" sz="1400" b="1" dirty="0" err="1">
                <a:cs typeface="Times New Roman" panose="02020603050405020304" pitchFamily="18" charset="0"/>
              </a:rPr>
              <a:t>organisierien</a:t>
            </a:r>
            <a:r>
              <a:rPr lang="de-DE" sz="1400" b="1" dirty="0">
                <a:cs typeface="Times New Roman" panose="02020603050405020304" pitchFamily="18" charset="0"/>
              </a:rPr>
              <a:t>, intervenieren, umverteilen</a:t>
            </a:r>
            <a:endParaRPr lang="de-DE" sz="800" b="1" dirty="0">
              <a:cs typeface="Times New Roman" panose="02020603050405020304" pitchFamily="18" charset="0"/>
            </a:endParaRPr>
          </a:p>
        </p:txBody>
      </p:sp>
      <p:sp>
        <p:nvSpPr>
          <p:cNvPr id="6" name="Textfeld 5">
            <a:extLst>
              <a:ext uri="{FF2B5EF4-FFF2-40B4-BE49-F238E27FC236}">
                <a16:creationId xmlns:a16="http://schemas.microsoft.com/office/drawing/2014/main" id="{778F401F-0147-706E-D1C5-B1CA2D5D6474}"/>
              </a:ext>
            </a:extLst>
          </p:cNvPr>
          <p:cNvSpPr txBox="1"/>
          <p:nvPr/>
        </p:nvSpPr>
        <p:spPr>
          <a:xfrm rot="16200000">
            <a:off x="7476412" y="1723348"/>
            <a:ext cx="1645910" cy="523220"/>
          </a:xfrm>
          <a:prstGeom prst="rect">
            <a:avLst/>
          </a:prstGeom>
          <a:noFill/>
        </p:spPr>
        <p:txBody>
          <a:bodyPr wrap="square" rtlCol="0">
            <a:spAutoFit/>
          </a:bodyPr>
          <a:lstStyle/>
          <a:p>
            <a:r>
              <a:rPr lang="de-DE" sz="1400" b="1" dirty="0"/>
              <a:t>Francis </a:t>
            </a:r>
            <a:r>
              <a:rPr lang="de-DE" sz="1400" b="1" dirty="0" err="1"/>
              <a:t>Seeck</a:t>
            </a:r>
            <a:br>
              <a:rPr lang="de-DE" sz="1400" b="1" dirty="0"/>
            </a:br>
            <a:r>
              <a:rPr lang="de-DE" sz="1400" b="1" dirty="0"/>
              <a:t>Brigitte </a:t>
            </a:r>
            <a:r>
              <a:rPr lang="de-DE" sz="1400" b="1" dirty="0" err="1"/>
              <a:t>Theißl</a:t>
            </a:r>
            <a:r>
              <a:rPr lang="de-DE" sz="1400" b="1" dirty="0"/>
              <a:t> (</a:t>
            </a:r>
            <a:r>
              <a:rPr lang="de-DE" sz="1400" b="1" dirty="0" err="1"/>
              <a:t>Hg</a:t>
            </a:r>
            <a:r>
              <a:rPr lang="de-DE" sz="1400" b="1" dirty="0"/>
              <a:t>.)</a:t>
            </a:r>
          </a:p>
        </p:txBody>
      </p:sp>
    </p:spTree>
    <p:extLst>
      <p:ext uri="{BB962C8B-B14F-4D97-AF65-F5344CB8AC3E}">
        <p14:creationId xmlns:p14="http://schemas.microsoft.com/office/powerpoint/2010/main" val="306940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EA7D5-B353-A512-B861-9816F3A5A14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5BB1DE5-6BC3-DF27-D231-6D3619CDBB16}"/>
              </a:ext>
            </a:extLst>
          </p:cNvPr>
          <p:cNvSpPr>
            <a:spLocks noGrp="1"/>
          </p:cNvSpPr>
          <p:nvPr>
            <p:ph type="title"/>
          </p:nvPr>
        </p:nvSpPr>
        <p:spPr>
          <a:xfrm>
            <a:off x="838380" y="2264178"/>
            <a:ext cx="10515240" cy="1325160"/>
          </a:xfrm>
        </p:spPr>
        <p:txBody>
          <a:bodyPr/>
          <a:lstStyle/>
          <a:p>
            <a:pPr algn="ctr">
              <a:lnSpc>
                <a:spcPct val="100000"/>
              </a:lnSpc>
            </a:pPr>
            <a:r>
              <a:rPr lang="de-DE" sz="5400" dirty="0"/>
              <a:t>Teil 2</a:t>
            </a:r>
            <a:br>
              <a:rPr lang="de-DE" sz="5400" dirty="0"/>
            </a:br>
            <a:br>
              <a:rPr lang="de-DE" sz="5400" dirty="0"/>
            </a:br>
            <a:r>
              <a:rPr lang="de-DE" sz="5400" dirty="0"/>
              <a:t>Quiz zu den Auswirkungen von Klassismus</a:t>
            </a:r>
          </a:p>
        </p:txBody>
      </p:sp>
      <p:cxnSp>
        <p:nvCxnSpPr>
          <p:cNvPr id="5" name="Gerader Verbinder 6">
            <a:extLst>
              <a:ext uri="{FF2B5EF4-FFF2-40B4-BE49-F238E27FC236}">
                <a16:creationId xmlns:a16="http://schemas.microsoft.com/office/drawing/2014/main" id="{DE718BCD-D9DD-A506-0C44-21FC9217E1F9}"/>
              </a:ext>
            </a:extLst>
          </p:cNvPr>
          <p:cNvCxnSpPr/>
          <p:nvPr/>
        </p:nvCxnSpPr>
        <p:spPr>
          <a:xfrm>
            <a:off x="967620" y="2539537"/>
            <a:ext cx="10256760" cy="360"/>
          </a:xfrm>
          <a:prstGeom prst="straightConnector1">
            <a:avLst/>
          </a:prstGeom>
          <a:ln w="57150">
            <a:solidFill>
              <a:srgbClr val="64CC6C"/>
            </a:solidFill>
          </a:ln>
        </p:spPr>
      </p:cxnSp>
    </p:spTree>
    <p:extLst>
      <p:ext uri="{BB962C8B-B14F-4D97-AF65-F5344CB8AC3E}">
        <p14:creationId xmlns:p14="http://schemas.microsoft.com/office/powerpoint/2010/main" val="36039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de-DE" sz="6000" b="0" strike="noStrike" spc="-1">
                <a:solidFill>
                  <a:schemeClr val="dk1"/>
                </a:solidFill>
                <a:latin typeface="Calibri Light"/>
              </a:rPr>
              <a:t>Wie zeigt sich Klassismus in der Gesellschaft?</a:t>
            </a:r>
            <a:endParaRPr lang="en-US" sz="6000" b="0" strike="noStrike" spc="-1">
              <a:solidFill>
                <a:schemeClr val="dk1"/>
              </a:solidFill>
              <a:latin typeface="Calibri"/>
            </a:endParaRPr>
          </a:p>
        </p:txBody>
      </p:sp>
      <p:sp>
        <p:nvSpPr>
          <p:cNvPr id="305" name="PlaceHolder 2"/>
          <p:cNvSpPr>
            <a:spLocks noGrp="1"/>
          </p:cNvSpPr>
          <p:nvPr>
            <p:ph/>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2400" b="0" strike="noStrike" spc="-1">
                <a:solidFill>
                  <a:schemeClr val="dk1">
                    <a:tint val="75000"/>
                  </a:schemeClr>
                </a:solidFill>
                <a:latin typeface="Calibri"/>
              </a:rPr>
              <a:t>Ein Quiz</a:t>
            </a:r>
            <a:endParaRPr lang="en-US" sz="2400" b="0" strike="noStrike" spc="-1">
              <a:solidFill>
                <a:schemeClr val="dk1"/>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6" name="PlaceHolder 1"/>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2500"/>
          </a:bodyPr>
          <a:lstStyle/>
          <a:p>
            <a:pPr indent="0" algn="ctr" defTabSz="914400">
              <a:lnSpc>
                <a:spcPct val="90000"/>
              </a:lnSpc>
              <a:buNone/>
            </a:pPr>
            <a:r>
              <a:rPr lang="en-US" sz="5600" b="0" strike="noStrike" spc="-1">
                <a:solidFill>
                  <a:schemeClr val="dk1"/>
                </a:solidFill>
                <a:latin typeface="Calibri Light"/>
              </a:rPr>
              <a:t>Wie viel Prozent des globalen Vermögens besitzen die reichsten 1% der Weltbevölkerung?</a:t>
            </a:r>
            <a:endParaRPr lang="en-US" sz="5600" b="0" strike="noStrike" spc="-1">
              <a:solidFill>
                <a:schemeClr val="dk1"/>
              </a:solidFill>
              <a:latin typeface="Calibri"/>
            </a:endParaRPr>
          </a:p>
        </p:txBody>
      </p:sp>
      <p:sp>
        <p:nvSpPr>
          <p:cNvPr id="307" name="PlaceHolder 2"/>
          <p:cNvSpPr>
            <a:spLocks noGrp="1"/>
          </p:cNvSpPr>
          <p:nvPr>
            <p:ph type="ftr" idx="28"/>
          </p:nvPr>
        </p:nvSpPr>
        <p:spPr>
          <a:xfrm>
            <a:off x="4038480" y="6356520"/>
            <a:ext cx="4114440" cy="364680"/>
          </a:xfrm>
          <a:prstGeom prst="rect">
            <a:avLst/>
          </a:prstGeom>
          <a:noFill/>
          <a:ln w="0">
            <a:noFill/>
          </a:ln>
        </p:spPr>
        <p:txBody>
          <a:bodyPr lIns="91440" tIns="45720" rIns="91440" bIns="45720" anchor="ctr">
            <a:noAutofit/>
          </a:bodyPr>
          <a:lstStyle/>
          <a:p>
            <a:pPr indent="0">
              <a:buNone/>
            </a:pPr>
            <a:endParaRPr lang="en-US" sz="1200" b="0" strike="noStrike" spc="-1">
              <a:solidFill>
                <a:schemeClr val="dk1">
                  <a:tint val="75000"/>
                </a:schemeClr>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3DC6BC3-5636-57BA-E9C4-6040F53D4A0B}"/>
              </a:ext>
            </a:extLst>
          </p:cNvPr>
          <p:cNvSpPr txBox="1"/>
          <p:nvPr/>
        </p:nvSpPr>
        <p:spPr>
          <a:xfrm>
            <a:off x="2074677" y="5629980"/>
            <a:ext cx="3619500" cy="369332"/>
          </a:xfrm>
          <a:prstGeom prst="rect">
            <a:avLst/>
          </a:prstGeom>
          <a:noFill/>
        </p:spPr>
        <p:txBody>
          <a:bodyPr wrap="square">
            <a:spAutoFit/>
          </a:bodyPr>
          <a:lstStyle/>
          <a:p>
            <a:pPr marL="216000" indent="0" algn="ctr">
              <a:lnSpc>
                <a:spcPct val="100000"/>
              </a:lnSpc>
              <a:buNone/>
            </a:pPr>
            <a:r>
              <a:rPr lang="de-DE" sz="1800" b="0" strike="noStrike" spc="-1" dirty="0">
                <a:solidFill>
                  <a:srgbClr val="000000"/>
                </a:solidFill>
                <a:latin typeface="Calibri"/>
              </a:rPr>
              <a:t>https://ungleichheit.info/visuals</a:t>
            </a:r>
          </a:p>
        </p:txBody>
      </p:sp>
      <p:pic>
        <p:nvPicPr>
          <p:cNvPr id="5" name="Grafik 4" descr="Ein Bild, das Zeichnung, Entwurf, Clipart, Darstellung enthält.&#10;&#10;KI-generierte Inhalte können fehlerhaft sein.">
            <a:extLst>
              <a:ext uri="{FF2B5EF4-FFF2-40B4-BE49-F238E27FC236}">
                <a16:creationId xmlns:a16="http://schemas.microsoft.com/office/drawing/2014/main" id="{8EA55609-B60B-AC7D-96EA-14DE4B991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10" y="286051"/>
            <a:ext cx="8015225" cy="5343929"/>
          </a:xfrm>
          <a:prstGeom prst="rect">
            <a:avLst/>
          </a:prstGeom>
        </p:spPr>
      </p:pic>
      <p:sp>
        <p:nvSpPr>
          <p:cNvPr id="4" name="Pfeil: Fünfeck 3">
            <a:extLst>
              <a:ext uri="{FF2B5EF4-FFF2-40B4-BE49-F238E27FC236}">
                <a16:creationId xmlns:a16="http://schemas.microsoft.com/office/drawing/2014/main" id="{6BF6B8AA-EF3C-057F-76F3-6B0B728B6715}"/>
              </a:ext>
            </a:extLst>
          </p:cNvPr>
          <p:cNvSpPr/>
          <p:nvPr/>
        </p:nvSpPr>
        <p:spPr>
          <a:xfrm rot="10800000">
            <a:off x="9090837"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D104AF-5A5B-B874-005B-4A6CD9D8ACA0}"/>
              </a:ext>
            </a:extLst>
          </p:cNvPr>
          <p:cNvSpPr txBox="1"/>
          <p:nvPr/>
        </p:nvSpPr>
        <p:spPr>
          <a:xfrm>
            <a:off x="9314122" y="2609463"/>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44,5 %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Grafik 4" descr="Ein Bild, das Kleidung, Menschliches Gesicht, Mann, Entwurf enthält.&#10;&#10;Automatisch generierte Beschreibung"/>
          <p:cNvPicPr/>
          <p:nvPr/>
        </p:nvPicPr>
        <p:blipFill>
          <a:blip r:embed="rId3"/>
          <a:stretch/>
        </p:blipFill>
        <p:spPr>
          <a:xfrm>
            <a:off x="2091960" y="511920"/>
            <a:ext cx="8007480" cy="5339160"/>
          </a:xfrm>
          <a:prstGeom prst="rect">
            <a:avLst/>
          </a:prstGeom>
          <a:ln w="0">
            <a:noFill/>
          </a:ln>
        </p:spPr>
      </p:pic>
      <p:sp>
        <p:nvSpPr>
          <p:cNvPr id="3" name="Textfeld 2">
            <a:extLst>
              <a:ext uri="{FF2B5EF4-FFF2-40B4-BE49-F238E27FC236}">
                <a16:creationId xmlns:a16="http://schemas.microsoft.com/office/drawing/2014/main" id="{D1564F46-C4DA-8B89-BEF8-29DE1CFBFDE2}"/>
              </a:ext>
            </a:extLst>
          </p:cNvPr>
          <p:cNvSpPr txBox="1"/>
          <p:nvPr/>
        </p:nvSpPr>
        <p:spPr>
          <a:xfrm>
            <a:off x="7411915" y="4797643"/>
            <a:ext cx="419100" cy="276999"/>
          </a:xfrm>
          <a:prstGeom prst="rect">
            <a:avLst/>
          </a:prstGeom>
          <a:noFill/>
        </p:spPr>
        <p:txBody>
          <a:bodyPr wrap="square">
            <a:spAutoFit/>
          </a:bodyPr>
          <a:lstStyle/>
          <a:p>
            <a:r>
              <a:rPr lang="de-DE" sz="1200" b="0" strike="noStrike" spc="-1" dirty="0">
                <a:solidFill>
                  <a:srgbClr val="000000"/>
                </a:solidFill>
                <a:latin typeface="Calibri"/>
              </a:rPr>
              <a:t>alle</a:t>
            </a:r>
            <a:endParaRPr lang="de-DE"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0000"/>
          </a:bodyPr>
          <a:lstStyle/>
          <a:p>
            <a:pPr indent="0" algn="ctr" defTabSz="914400">
              <a:lnSpc>
                <a:spcPct val="90000"/>
              </a:lnSpc>
              <a:buNone/>
            </a:pPr>
            <a:r>
              <a:rPr lang="en-US" sz="5600" b="0" strike="noStrike" spc="-1">
                <a:solidFill>
                  <a:schemeClr val="dk1"/>
                </a:solidFill>
                <a:latin typeface="Calibri Light"/>
              </a:rPr>
              <a:t>Wie viele der reichsten Deutschen haben zusammen so viel Geld wie die ärmere Hälfte der Bevölkerung?</a:t>
            </a:r>
            <a:endParaRPr lang="en-US" sz="5600" b="0" strike="noStrike" spc="-1">
              <a:solidFill>
                <a:schemeClr val="dk1"/>
              </a:solidFill>
              <a:latin typeface="Calibri"/>
            </a:endParaRPr>
          </a:p>
        </p:txBody>
      </p:sp>
      <p:sp>
        <p:nvSpPr>
          <p:cNvPr id="311" name="PlaceHolder 2"/>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p>
            <a:pPr indent="0">
              <a:buNone/>
            </a:pPr>
            <a:endParaRPr lang="en-US" sz="1200" b="0" strike="noStrike" spc="-1">
              <a:solidFill>
                <a:schemeClr val="dk1">
                  <a:tint val="75000"/>
                </a:schemeClr>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1563BC-E64F-2F46-DEDB-0460B9D094BD}"/>
              </a:ext>
            </a:extLst>
          </p:cNvPr>
          <p:cNvSpPr>
            <a:spLocks noGrp="1"/>
          </p:cNvSpPr>
          <p:nvPr>
            <p:ph type="title"/>
          </p:nvPr>
        </p:nvSpPr>
        <p:spPr>
          <a:xfrm>
            <a:off x="838380" y="2264178"/>
            <a:ext cx="10515240" cy="1325160"/>
          </a:xfrm>
        </p:spPr>
        <p:txBody>
          <a:bodyPr/>
          <a:lstStyle/>
          <a:p>
            <a:pPr algn="ctr">
              <a:lnSpc>
                <a:spcPct val="150000"/>
              </a:lnSpc>
            </a:pPr>
            <a:r>
              <a:rPr lang="de-DE" sz="5400" dirty="0"/>
              <a:t>Teil 1</a:t>
            </a:r>
            <a:br>
              <a:rPr lang="de-DE" sz="5400" dirty="0"/>
            </a:br>
            <a:r>
              <a:rPr lang="de-DE" sz="5400" dirty="0"/>
              <a:t>Was ist Klassismus?</a:t>
            </a:r>
          </a:p>
        </p:txBody>
      </p:sp>
      <p:cxnSp>
        <p:nvCxnSpPr>
          <p:cNvPr id="5" name="Gerader Verbinder 6">
            <a:extLst>
              <a:ext uri="{FF2B5EF4-FFF2-40B4-BE49-F238E27FC236}">
                <a16:creationId xmlns:a16="http://schemas.microsoft.com/office/drawing/2014/main" id="{DD4B722E-D5D0-E0AF-695B-7DC26A0B6005}"/>
              </a:ext>
            </a:extLst>
          </p:cNvPr>
          <p:cNvCxnSpPr/>
          <p:nvPr/>
        </p:nvCxnSpPr>
        <p:spPr>
          <a:xfrm>
            <a:off x="967620" y="3078798"/>
            <a:ext cx="10256760" cy="360"/>
          </a:xfrm>
          <a:prstGeom prst="straightConnector1">
            <a:avLst/>
          </a:prstGeom>
          <a:ln w="57150">
            <a:solidFill>
              <a:srgbClr val="64CC6C"/>
            </a:solidFill>
          </a:ln>
        </p:spPr>
      </p:cxnSp>
    </p:spTree>
    <p:extLst>
      <p:ext uri="{BB962C8B-B14F-4D97-AF65-F5344CB8AC3E}">
        <p14:creationId xmlns:p14="http://schemas.microsoft.com/office/powerpoint/2010/main" val="228986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rafik 2" descr="Ein Bild, das Text, Karte, Clipart, Darstellung enthält.&#10;&#10;KI-generierte Inhalte können fehlerhaft sein.">
            <a:extLst>
              <a:ext uri="{FF2B5EF4-FFF2-40B4-BE49-F238E27FC236}">
                <a16:creationId xmlns:a16="http://schemas.microsoft.com/office/drawing/2014/main" id="{22F7FE7E-7E38-842C-6D4F-A45F9E002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92" y="163033"/>
            <a:ext cx="8015225" cy="5343929"/>
          </a:xfrm>
          <a:prstGeom prst="rect">
            <a:avLst/>
          </a:prstGeom>
        </p:spPr>
      </p:pic>
      <p:sp>
        <p:nvSpPr>
          <p:cNvPr id="6" name="Textfeld 5">
            <a:extLst>
              <a:ext uri="{FF2B5EF4-FFF2-40B4-BE49-F238E27FC236}">
                <a16:creationId xmlns:a16="http://schemas.microsoft.com/office/drawing/2014/main" id="{2E2404ED-3C84-4449-345A-67D9B15C9B9F}"/>
              </a:ext>
            </a:extLst>
          </p:cNvPr>
          <p:cNvSpPr txBox="1"/>
          <p:nvPr/>
        </p:nvSpPr>
        <p:spPr>
          <a:xfrm>
            <a:off x="2202268" y="5619347"/>
            <a:ext cx="3619500" cy="369332"/>
          </a:xfrm>
          <a:prstGeom prst="rect">
            <a:avLst/>
          </a:prstGeom>
          <a:noFill/>
        </p:spPr>
        <p:txBody>
          <a:bodyPr wrap="square">
            <a:spAutoFit/>
          </a:bodyPr>
          <a:lstStyle/>
          <a:p>
            <a:pPr marL="216000" indent="0" algn="ctr">
              <a:lnSpc>
                <a:spcPct val="100000"/>
              </a:lnSpc>
              <a:buNone/>
            </a:pPr>
            <a:r>
              <a:rPr lang="de-DE" sz="1800" b="0" strike="noStrike" spc="-1" dirty="0">
                <a:solidFill>
                  <a:srgbClr val="000000"/>
                </a:solidFill>
                <a:latin typeface="Calibri"/>
              </a:rPr>
              <a:t>https://ungleichheit.info/visuals</a:t>
            </a:r>
          </a:p>
        </p:txBody>
      </p:sp>
      <p:sp>
        <p:nvSpPr>
          <p:cNvPr id="2" name="Pfeil: Fünfeck 1">
            <a:extLst>
              <a:ext uri="{FF2B5EF4-FFF2-40B4-BE49-F238E27FC236}">
                <a16:creationId xmlns:a16="http://schemas.microsoft.com/office/drawing/2014/main" id="{9C69986B-5A0D-96FB-275C-A1E2D907C75F}"/>
              </a:ext>
            </a:extLst>
          </p:cNvPr>
          <p:cNvSpPr/>
          <p:nvPr/>
        </p:nvSpPr>
        <p:spPr>
          <a:xfrm rot="10800000">
            <a:off x="9090837"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4D9E0C68-5DCF-50E4-AB1E-9DA876EBE1C1}"/>
              </a:ext>
            </a:extLst>
          </p:cNvPr>
          <p:cNvSpPr txBox="1"/>
          <p:nvPr/>
        </p:nvSpPr>
        <p:spPr>
          <a:xfrm>
            <a:off x="9314122" y="2609463"/>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2 Familien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Diagramm, Schrift, Screenshot enthält.&#10;&#10;KI-generierte Inhalte können fehlerhaft sein.">
            <a:extLst>
              <a:ext uri="{FF2B5EF4-FFF2-40B4-BE49-F238E27FC236}">
                <a16:creationId xmlns:a16="http://schemas.microsoft.com/office/drawing/2014/main" id="{7D494898-9B94-FECD-5F07-73393DC82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88" y="257906"/>
            <a:ext cx="8132456" cy="5422089"/>
          </a:xfrm>
          <a:prstGeom prst="rect">
            <a:avLst/>
          </a:prstGeom>
        </p:spPr>
      </p:pic>
      <p:sp>
        <p:nvSpPr>
          <p:cNvPr id="5" name="Textfeld 4">
            <a:extLst>
              <a:ext uri="{FF2B5EF4-FFF2-40B4-BE49-F238E27FC236}">
                <a16:creationId xmlns:a16="http://schemas.microsoft.com/office/drawing/2014/main" id="{1D50B100-3153-06A8-76D1-1899C621ABBF}"/>
              </a:ext>
            </a:extLst>
          </p:cNvPr>
          <p:cNvSpPr txBox="1"/>
          <p:nvPr/>
        </p:nvSpPr>
        <p:spPr>
          <a:xfrm>
            <a:off x="9108831" y="1484366"/>
            <a:ext cx="2671181" cy="2031325"/>
          </a:xfrm>
          <a:prstGeom prst="rect">
            <a:avLst/>
          </a:prstGeom>
          <a:noFill/>
        </p:spPr>
        <p:txBody>
          <a:bodyPr wrap="square">
            <a:spAutoFit/>
          </a:bodyPr>
          <a:lstStyle/>
          <a:p>
            <a:r>
              <a:rPr lang="de-DE" dirty="0"/>
              <a:t>Die reichere Hälfte in Deutschland hält auf individueller Ebene 99,5 Prozent des gesamten Nettovermögens, die ärmere Hälfte besitzt lediglich 0,5 Prozent.</a:t>
            </a:r>
          </a:p>
        </p:txBody>
      </p:sp>
      <p:sp>
        <p:nvSpPr>
          <p:cNvPr id="6" name="Textfeld 5">
            <a:extLst>
              <a:ext uri="{FF2B5EF4-FFF2-40B4-BE49-F238E27FC236}">
                <a16:creationId xmlns:a16="http://schemas.microsoft.com/office/drawing/2014/main" id="{2EB3E34A-ACA6-4658-2B97-DD835CF837C9}"/>
              </a:ext>
            </a:extLst>
          </p:cNvPr>
          <p:cNvSpPr txBox="1"/>
          <p:nvPr/>
        </p:nvSpPr>
        <p:spPr>
          <a:xfrm>
            <a:off x="2734408" y="5794103"/>
            <a:ext cx="3490546" cy="369332"/>
          </a:xfrm>
          <a:prstGeom prst="rect">
            <a:avLst/>
          </a:prstGeom>
          <a:noFill/>
        </p:spPr>
        <p:txBody>
          <a:bodyPr wrap="square">
            <a:spAutoFit/>
          </a:bodyPr>
          <a:lstStyle/>
          <a:p>
            <a:pPr marL="216000" indent="0">
              <a:lnSpc>
                <a:spcPct val="100000"/>
              </a:lnSpc>
              <a:buNone/>
            </a:pPr>
            <a:r>
              <a:rPr lang="de-DE" sz="1800" b="0" strike="noStrike" spc="-1" dirty="0">
                <a:solidFill>
                  <a:srgbClr val="000000"/>
                </a:solidFill>
                <a:latin typeface="Calibri"/>
              </a:rPr>
              <a:t>https://ungleichheit.info/visuals</a:t>
            </a:r>
          </a:p>
        </p:txBody>
      </p:sp>
    </p:spTree>
    <p:extLst>
      <p:ext uri="{BB962C8B-B14F-4D97-AF65-F5344CB8AC3E}">
        <p14:creationId xmlns:p14="http://schemas.microsoft.com/office/powerpoint/2010/main" val="20236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F387EC3-C908-681D-9F3E-DAFAB1796343}"/>
              </a:ext>
            </a:extLst>
          </p:cNvPr>
          <p:cNvPicPr>
            <a:picLocks noChangeAspect="1"/>
          </p:cNvPicPr>
          <p:nvPr/>
        </p:nvPicPr>
        <p:blipFill>
          <a:blip r:embed="rId3"/>
          <a:stretch>
            <a:fillRect/>
          </a:stretch>
        </p:blipFill>
        <p:spPr>
          <a:xfrm>
            <a:off x="816988" y="225641"/>
            <a:ext cx="8354086" cy="5568462"/>
          </a:xfrm>
          <a:prstGeom prst="rect">
            <a:avLst/>
          </a:prstGeom>
        </p:spPr>
      </p:pic>
      <p:sp>
        <p:nvSpPr>
          <p:cNvPr id="3" name="Textfeld 2">
            <a:extLst>
              <a:ext uri="{FF2B5EF4-FFF2-40B4-BE49-F238E27FC236}">
                <a16:creationId xmlns:a16="http://schemas.microsoft.com/office/drawing/2014/main" id="{71FF91BE-77CF-8BC9-F6C6-6D91FC2E700A}"/>
              </a:ext>
            </a:extLst>
          </p:cNvPr>
          <p:cNvSpPr txBox="1"/>
          <p:nvPr/>
        </p:nvSpPr>
        <p:spPr>
          <a:xfrm>
            <a:off x="2734408" y="5794103"/>
            <a:ext cx="3490546" cy="369332"/>
          </a:xfrm>
          <a:prstGeom prst="rect">
            <a:avLst/>
          </a:prstGeom>
          <a:noFill/>
        </p:spPr>
        <p:txBody>
          <a:bodyPr wrap="square">
            <a:spAutoFit/>
          </a:bodyPr>
          <a:lstStyle/>
          <a:p>
            <a:pPr marL="216000" indent="0">
              <a:lnSpc>
                <a:spcPct val="100000"/>
              </a:lnSpc>
              <a:buNone/>
            </a:pPr>
            <a:r>
              <a:rPr lang="de-DE" sz="1800" b="0" strike="noStrike" spc="-1" dirty="0">
                <a:solidFill>
                  <a:srgbClr val="000000"/>
                </a:solidFill>
                <a:latin typeface="Calibri"/>
              </a:rPr>
              <a:t>https://ungleichheit.info/visuals</a:t>
            </a:r>
          </a:p>
        </p:txBody>
      </p:sp>
      <p:sp>
        <p:nvSpPr>
          <p:cNvPr id="4" name="Textfeld 3">
            <a:extLst>
              <a:ext uri="{FF2B5EF4-FFF2-40B4-BE49-F238E27FC236}">
                <a16:creationId xmlns:a16="http://schemas.microsoft.com/office/drawing/2014/main" id="{B566BE4C-DA0F-B36C-16F8-01F47BB9CF9E}"/>
              </a:ext>
            </a:extLst>
          </p:cNvPr>
          <p:cNvSpPr txBox="1"/>
          <p:nvPr/>
        </p:nvSpPr>
        <p:spPr>
          <a:xfrm>
            <a:off x="3472961" y="975919"/>
            <a:ext cx="3490546" cy="461665"/>
          </a:xfrm>
          <a:prstGeom prst="rect">
            <a:avLst/>
          </a:prstGeom>
          <a:noFill/>
        </p:spPr>
        <p:txBody>
          <a:bodyPr wrap="square">
            <a:spAutoFit/>
          </a:bodyPr>
          <a:lstStyle/>
          <a:p>
            <a:pPr marL="216000" indent="0">
              <a:lnSpc>
                <a:spcPct val="100000"/>
              </a:lnSpc>
              <a:buNone/>
            </a:pPr>
            <a:r>
              <a:rPr lang="de-DE" sz="2400" spc="-1" dirty="0">
                <a:solidFill>
                  <a:srgbClr val="000000"/>
                </a:solidFill>
                <a:latin typeface="Calibri"/>
              </a:rPr>
              <a:t>i</a:t>
            </a:r>
            <a:r>
              <a:rPr lang="de-DE" sz="2400" b="0" strike="noStrike" spc="-1" dirty="0">
                <a:solidFill>
                  <a:srgbClr val="000000"/>
                </a:solidFill>
                <a:latin typeface="Calibri"/>
              </a:rPr>
              <a:t>n Deutschland</a:t>
            </a:r>
          </a:p>
        </p:txBody>
      </p:sp>
    </p:spTree>
    <p:extLst>
      <p:ext uri="{BB962C8B-B14F-4D97-AF65-F5344CB8AC3E}">
        <p14:creationId xmlns:p14="http://schemas.microsoft.com/office/powerpoint/2010/main" val="247217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a:extLst>
            <a:ext uri="{FF2B5EF4-FFF2-40B4-BE49-F238E27FC236}">
              <a16:creationId xmlns:a16="http://schemas.microsoft.com/office/drawing/2014/main" id="{17094D94-695F-82C2-A98E-31DAF228F20E}"/>
            </a:ext>
          </a:extLst>
        </p:cNvPr>
        <p:cNvGrpSpPr/>
        <p:nvPr/>
      </p:nvGrpSpPr>
      <p:grpSpPr>
        <a:xfrm>
          <a:off x="0" y="0"/>
          <a:ext cx="0" cy="0"/>
          <a:chOff x="0" y="0"/>
          <a:chExt cx="0" cy="0"/>
        </a:xfrm>
      </p:grpSpPr>
      <p:sp>
        <p:nvSpPr>
          <p:cNvPr id="310" name="PlaceHolder 1">
            <a:extLst>
              <a:ext uri="{FF2B5EF4-FFF2-40B4-BE49-F238E27FC236}">
                <a16:creationId xmlns:a16="http://schemas.microsoft.com/office/drawing/2014/main" id="{B70F100E-B31C-BAED-61FF-35AA79337B39}"/>
              </a:ext>
            </a:extLst>
          </p:cNvPr>
          <p:cNvSpPr>
            <a:spLocks noGrp="1"/>
          </p:cNvSpPr>
          <p:nvPr>
            <p:ph type="title"/>
          </p:nvPr>
        </p:nvSpPr>
        <p:spPr>
          <a:xfrm>
            <a:off x="1523880" y="2047140"/>
            <a:ext cx="9143640" cy="2763720"/>
          </a:xfrm>
          <a:prstGeom prst="rect">
            <a:avLst/>
          </a:prstGeom>
          <a:noFill/>
          <a:ln w="0">
            <a:noFill/>
          </a:ln>
        </p:spPr>
        <p:txBody>
          <a:bodyPr lIns="91440" tIns="45720" rIns="91440" bIns="45720" anchor="ctr">
            <a:normAutofit fontScale="90000"/>
          </a:bodyPr>
          <a:lstStyle/>
          <a:p>
            <a:pPr indent="0" algn="ctr" defTabSz="914400">
              <a:lnSpc>
                <a:spcPct val="90000"/>
              </a:lnSpc>
              <a:buNone/>
            </a:pPr>
            <a:r>
              <a:rPr lang="en-US" sz="5600" b="0" strike="noStrike" spc="-1" dirty="0">
                <a:solidFill>
                  <a:schemeClr val="dk1"/>
                </a:solidFill>
                <a:latin typeface="Calibri Light"/>
              </a:rPr>
              <a:t>Wie </a:t>
            </a:r>
            <a:r>
              <a:rPr lang="en-US" sz="5600" b="0" strike="noStrike" spc="-1" dirty="0" err="1">
                <a:solidFill>
                  <a:schemeClr val="dk1"/>
                </a:solidFill>
                <a:latin typeface="Calibri Light"/>
              </a:rPr>
              <a:t>viele</a:t>
            </a:r>
            <a:r>
              <a:rPr lang="en-US" sz="5600" b="0" strike="noStrike" spc="-1" dirty="0">
                <a:solidFill>
                  <a:schemeClr val="dk1"/>
                </a:solidFill>
                <a:latin typeface="Calibri Light"/>
              </a:rPr>
              <a:t> der </a:t>
            </a:r>
            <a:r>
              <a:rPr lang="en-US" sz="5600" b="0" strike="noStrike" spc="-1" dirty="0" err="1">
                <a:solidFill>
                  <a:schemeClr val="dk1"/>
                </a:solidFill>
                <a:latin typeface="Calibri Light"/>
              </a:rPr>
              <a:t>reichsten</a:t>
            </a:r>
            <a:r>
              <a:rPr lang="en-US" sz="5600" b="0" strike="noStrike" spc="-1" dirty="0">
                <a:solidFill>
                  <a:schemeClr val="dk1"/>
                </a:solidFill>
                <a:latin typeface="Calibri Light"/>
              </a:rPr>
              <a:t> Österreicher*</a:t>
            </a:r>
            <a:r>
              <a:rPr lang="en-US" sz="5600" b="0" strike="noStrike" spc="-1" dirty="0" err="1">
                <a:solidFill>
                  <a:schemeClr val="dk1"/>
                </a:solidFill>
                <a:latin typeface="Calibri Light"/>
              </a:rPr>
              <a:t>innen</a:t>
            </a:r>
            <a:r>
              <a:rPr lang="en-US" sz="5600" b="0" strike="noStrike" spc="-1" dirty="0">
                <a:solidFill>
                  <a:schemeClr val="dk1"/>
                </a:solidFill>
                <a:latin typeface="Calibri Light"/>
              </a:rPr>
              <a:t> </a:t>
            </a:r>
            <a:r>
              <a:rPr lang="en-US" sz="5600" b="0" strike="noStrike" spc="-1" dirty="0" err="1">
                <a:solidFill>
                  <a:schemeClr val="dk1"/>
                </a:solidFill>
                <a:latin typeface="Calibri Light"/>
              </a:rPr>
              <a:t>haben</a:t>
            </a:r>
            <a:r>
              <a:rPr lang="en-US" sz="5600" b="0" strike="noStrike" spc="-1" dirty="0">
                <a:solidFill>
                  <a:schemeClr val="dk1"/>
                </a:solidFill>
                <a:latin typeface="Calibri Light"/>
              </a:rPr>
              <a:t> </a:t>
            </a:r>
            <a:r>
              <a:rPr lang="en-US" sz="5600" b="0" strike="noStrike" spc="-1" dirty="0" err="1">
                <a:solidFill>
                  <a:schemeClr val="dk1"/>
                </a:solidFill>
                <a:latin typeface="Calibri Light"/>
              </a:rPr>
              <a:t>zusammen</a:t>
            </a:r>
            <a:r>
              <a:rPr lang="en-US" sz="5600" b="0" strike="noStrike" spc="-1" dirty="0">
                <a:solidFill>
                  <a:schemeClr val="dk1"/>
                </a:solidFill>
                <a:latin typeface="Calibri Light"/>
              </a:rPr>
              <a:t> so </a:t>
            </a:r>
            <a:r>
              <a:rPr lang="en-US" sz="5600" b="0" strike="noStrike" spc="-1" dirty="0" err="1">
                <a:solidFill>
                  <a:schemeClr val="dk1"/>
                </a:solidFill>
                <a:latin typeface="Calibri Light"/>
              </a:rPr>
              <a:t>viel</a:t>
            </a:r>
            <a:r>
              <a:rPr lang="en-US" sz="5600" b="0" strike="noStrike" spc="-1" dirty="0">
                <a:solidFill>
                  <a:schemeClr val="dk1"/>
                </a:solidFill>
                <a:latin typeface="Calibri Light"/>
              </a:rPr>
              <a:t> Geld </a:t>
            </a:r>
            <a:r>
              <a:rPr lang="en-US" sz="5600" b="0" strike="noStrike" spc="-1" dirty="0" err="1">
                <a:solidFill>
                  <a:schemeClr val="dk1"/>
                </a:solidFill>
                <a:latin typeface="Calibri Light"/>
              </a:rPr>
              <a:t>wie</a:t>
            </a:r>
            <a:r>
              <a:rPr lang="en-US" sz="5600" b="0" strike="noStrike" spc="-1" dirty="0">
                <a:solidFill>
                  <a:schemeClr val="dk1"/>
                </a:solidFill>
                <a:latin typeface="Calibri Light"/>
              </a:rPr>
              <a:t> der Rest der </a:t>
            </a:r>
            <a:r>
              <a:rPr lang="en-US" sz="5600" b="0" strike="noStrike" spc="-1" dirty="0" err="1">
                <a:solidFill>
                  <a:schemeClr val="dk1"/>
                </a:solidFill>
                <a:latin typeface="Calibri Light"/>
              </a:rPr>
              <a:t>Bevölkerung</a:t>
            </a:r>
            <a:r>
              <a:rPr lang="en-US" sz="5600" b="0" strike="noStrike" spc="-1" dirty="0">
                <a:solidFill>
                  <a:schemeClr val="dk1"/>
                </a:solidFill>
                <a:latin typeface="Calibri Light"/>
              </a:rPr>
              <a:t> </a:t>
            </a:r>
            <a:r>
              <a:rPr lang="en-US" sz="5600" b="0" strike="noStrike" spc="-1" dirty="0" err="1">
                <a:solidFill>
                  <a:schemeClr val="dk1"/>
                </a:solidFill>
                <a:latin typeface="Calibri Light"/>
              </a:rPr>
              <a:t>gemeinsam</a:t>
            </a:r>
            <a:r>
              <a:rPr lang="en-US" sz="5600" b="0" strike="noStrike" spc="-1" dirty="0">
                <a:solidFill>
                  <a:schemeClr val="dk1"/>
                </a:solidFill>
                <a:latin typeface="Calibri Light"/>
              </a:rPr>
              <a:t>?</a:t>
            </a:r>
            <a:endParaRPr lang="en-US" sz="5600" b="0" strike="noStrike" spc="-1" dirty="0">
              <a:solidFill>
                <a:schemeClr val="dk1"/>
              </a:solidFill>
              <a:latin typeface="Calibri"/>
            </a:endParaRPr>
          </a:p>
        </p:txBody>
      </p:sp>
      <p:sp>
        <p:nvSpPr>
          <p:cNvPr id="311" name="PlaceHolder 2">
            <a:extLst>
              <a:ext uri="{FF2B5EF4-FFF2-40B4-BE49-F238E27FC236}">
                <a16:creationId xmlns:a16="http://schemas.microsoft.com/office/drawing/2014/main" id="{DF238456-322F-721F-F6CA-93FAB17EB07D}"/>
              </a:ext>
            </a:extLst>
          </p:cNvPr>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p>
            <a:pPr indent="0">
              <a:buNone/>
            </a:pPr>
            <a:endParaRPr lang="en-US" sz="1200" b="0" strike="noStrike" spc="-1">
              <a:solidFill>
                <a:schemeClr val="dk1">
                  <a:tint val="75000"/>
                </a:schemeClr>
              </a:solidFill>
              <a:latin typeface="Calibri"/>
            </a:endParaRPr>
          </a:p>
        </p:txBody>
      </p:sp>
      <p:pic>
        <p:nvPicPr>
          <p:cNvPr id="3" name="Grafik 2" descr="Ein Bild, das rot, Karminrot, Flagge enthält.&#10;&#10;KI-generierte Inhalte können fehlerhaft sein.">
            <a:extLst>
              <a:ext uri="{FF2B5EF4-FFF2-40B4-BE49-F238E27FC236}">
                <a16:creationId xmlns:a16="http://schemas.microsoft.com/office/drawing/2014/main" id="{D8329A4A-5BBA-CC61-E3A2-C3CEFAB81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extLst>
      <p:ext uri="{BB962C8B-B14F-4D97-AF65-F5344CB8AC3E}">
        <p14:creationId xmlns:p14="http://schemas.microsoft.com/office/powerpoint/2010/main" val="133017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313" name="Textfeld 2"/>
          <p:cNvSpPr/>
          <p:nvPr/>
        </p:nvSpPr>
        <p:spPr>
          <a:xfrm>
            <a:off x="418849" y="5692700"/>
            <a:ext cx="812362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de-DE" sz="1800" b="0" strike="noStrike" spc="-1" dirty="0">
                <a:solidFill>
                  <a:schemeClr val="dk1"/>
                </a:solidFill>
                <a:latin typeface="Calibri"/>
              </a:rPr>
              <a:t>https://www.momentum-institut.at/news/verm%C3%B6gen-in-%C3%B6sterreich</a:t>
            </a:r>
            <a:endParaRPr lang="de-DE" sz="1800" b="0" strike="noStrike" spc="-1" dirty="0">
              <a:solidFill>
                <a:srgbClr val="000000"/>
              </a:solidFill>
              <a:latin typeface="Calibri"/>
            </a:endParaRPr>
          </a:p>
        </p:txBody>
      </p:sp>
      <p:pic>
        <p:nvPicPr>
          <p:cNvPr id="3" name="Grafik 2" descr="Ein Bild, das Text, Karte, Screenshot enthält.&#10;&#10;KI-generierte Inhalte können fehlerhaft sein.">
            <a:extLst>
              <a:ext uri="{FF2B5EF4-FFF2-40B4-BE49-F238E27FC236}">
                <a16:creationId xmlns:a16="http://schemas.microsoft.com/office/drawing/2014/main" id="{B29B60D9-B3E3-2A55-9DFF-C9D3C1CB0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30" y="393405"/>
            <a:ext cx="8915529" cy="5092996"/>
          </a:xfrm>
          <a:prstGeom prst="rect">
            <a:avLst/>
          </a:prstGeom>
        </p:spPr>
      </p:pic>
      <p:sp>
        <p:nvSpPr>
          <p:cNvPr id="2" name="Pfeil: Fünfeck 1">
            <a:extLst>
              <a:ext uri="{FF2B5EF4-FFF2-40B4-BE49-F238E27FC236}">
                <a16:creationId xmlns:a16="http://schemas.microsoft.com/office/drawing/2014/main" id="{AA9D9FBD-6DC0-18F6-070D-3C07C689D3AF}"/>
              </a:ext>
            </a:extLst>
          </p:cNvPr>
          <p:cNvSpPr/>
          <p:nvPr/>
        </p:nvSpPr>
        <p:spPr>
          <a:xfrm rot="10800000">
            <a:off x="9362105" y="1010091"/>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0087825C-BE3C-7E23-3C3F-24138E54511C}"/>
              </a:ext>
            </a:extLst>
          </p:cNvPr>
          <p:cNvSpPr txBox="1"/>
          <p:nvPr/>
        </p:nvSpPr>
        <p:spPr>
          <a:xfrm>
            <a:off x="9585390" y="2609461"/>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Das reichste 1%</a:t>
            </a:r>
          </a:p>
        </p:txBody>
      </p:sp>
      <p:pic>
        <p:nvPicPr>
          <p:cNvPr id="5" name="Grafik 4" descr="Ein Bild, das rot, Karminrot, Flagge enthält.&#10;&#10;KI-generierte Inhalte können fehlerhaft sein.">
            <a:extLst>
              <a:ext uri="{FF2B5EF4-FFF2-40B4-BE49-F238E27FC236}">
                <a16:creationId xmlns:a16="http://schemas.microsoft.com/office/drawing/2014/main" id="{9128AFCB-3492-B70C-EA3D-0AC2AC5D92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0000"/>
          </a:bodyPr>
          <a:lstStyle/>
          <a:p>
            <a:pPr algn="ctr"/>
            <a:r>
              <a:rPr lang="de-DE" sz="5400" dirty="0"/>
              <a:t>Nur ein Teil des geerbten Vermögens in Deutschland wird tatsächlich versteuert. Wie viel % der veranlagten Erbschaftssteuer wird tatsächlich gezahlt?</a:t>
            </a:r>
            <a:endParaRPr lang="en-US" sz="5000" b="0" strike="noStrike" spc="-1" dirty="0">
              <a:solidFill>
                <a:schemeClr val="dk1"/>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rafik 2" descr="Ein Bild, das Text, Diagramm, Screenshot, Clipart enthält.&#10;&#10;KI-generierte Inhalte können fehlerhaft sein.">
            <a:extLst>
              <a:ext uri="{FF2B5EF4-FFF2-40B4-BE49-F238E27FC236}">
                <a16:creationId xmlns:a16="http://schemas.microsoft.com/office/drawing/2014/main" id="{0BE17F3D-3824-235E-931F-524164EE6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07" y="105509"/>
            <a:ext cx="8206155" cy="5471226"/>
          </a:xfrm>
          <a:prstGeom prst="rect">
            <a:avLst/>
          </a:prstGeom>
        </p:spPr>
      </p:pic>
      <p:sp>
        <p:nvSpPr>
          <p:cNvPr id="6" name="Textfeld 5">
            <a:extLst>
              <a:ext uri="{FF2B5EF4-FFF2-40B4-BE49-F238E27FC236}">
                <a16:creationId xmlns:a16="http://schemas.microsoft.com/office/drawing/2014/main" id="{886DDA5C-DF4B-4273-4041-CA9EE52DCC12}"/>
              </a:ext>
            </a:extLst>
          </p:cNvPr>
          <p:cNvSpPr txBox="1"/>
          <p:nvPr/>
        </p:nvSpPr>
        <p:spPr>
          <a:xfrm>
            <a:off x="545532" y="5207403"/>
            <a:ext cx="3490546" cy="369332"/>
          </a:xfrm>
          <a:prstGeom prst="rect">
            <a:avLst/>
          </a:prstGeom>
          <a:noFill/>
        </p:spPr>
        <p:txBody>
          <a:bodyPr wrap="square">
            <a:spAutoFit/>
          </a:bodyPr>
          <a:lstStyle/>
          <a:p>
            <a:pPr marL="216000" indent="0">
              <a:lnSpc>
                <a:spcPct val="100000"/>
              </a:lnSpc>
              <a:buNone/>
            </a:pPr>
            <a:r>
              <a:rPr lang="de-DE" sz="1800" b="0" strike="noStrike" spc="-1" dirty="0">
                <a:solidFill>
                  <a:srgbClr val="000000"/>
                </a:solidFill>
                <a:latin typeface="Calibri"/>
              </a:rPr>
              <a:t>https://ungleichheit.info/visuals</a:t>
            </a:r>
          </a:p>
        </p:txBody>
      </p:sp>
      <p:sp>
        <p:nvSpPr>
          <p:cNvPr id="2" name="Pfeil: Fünfeck 1">
            <a:extLst>
              <a:ext uri="{FF2B5EF4-FFF2-40B4-BE49-F238E27FC236}">
                <a16:creationId xmlns:a16="http://schemas.microsoft.com/office/drawing/2014/main" id="{300EE28C-58B2-4794-7B89-250F119D2692}"/>
              </a:ext>
            </a:extLst>
          </p:cNvPr>
          <p:cNvSpPr/>
          <p:nvPr/>
        </p:nvSpPr>
        <p:spPr>
          <a:xfrm rot="10800000">
            <a:off x="9090837"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04F26351-EC9B-8FC1-B9B3-1DDB5230C469}"/>
              </a:ext>
            </a:extLst>
          </p:cNvPr>
          <p:cNvSpPr txBox="1"/>
          <p:nvPr/>
        </p:nvSpPr>
        <p:spPr>
          <a:xfrm>
            <a:off x="9314122" y="2609463"/>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7,57 %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7E6F4-AACD-CD1D-E3B8-D5A70D059C56}"/>
            </a:ext>
          </a:extLst>
        </p:cNvPr>
        <p:cNvGrpSpPr/>
        <p:nvPr/>
      </p:nvGrpSpPr>
      <p:grpSpPr>
        <a:xfrm>
          <a:off x="0" y="0"/>
          <a:ext cx="0" cy="0"/>
          <a:chOff x="0" y="0"/>
          <a:chExt cx="0" cy="0"/>
        </a:xfrm>
      </p:grpSpPr>
      <p:sp>
        <p:nvSpPr>
          <p:cNvPr id="314" name="PlaceHolder 1">
            <a:extLst>
              <a:ext uri="{FF2B5EF4-FFF2-40B4-BE49-F238E27FC236}">
                <a16:creationId xmlns:a16="http://schemas.microsoft.com/office/drawing/2014/main" id="{5984A985-B3C9-5A9B-E0B5-EEA8808C166E}"/>
              </a:ext>
            </a:extLst>
          </p:cNvPr>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0000"/>
          </a:bodyPr>
          <a:lstStyle/>
          <a:p>
            <a:pPr algn="ctr"/>
            <a:r>
              <a:rPr lang="de-DE" sz="5400" dirty="0"/>
              <a:t>Wie viel größer ist der Schaden durch Steuerhinterziehung im Vergleich zum Hartz-IV/</a:t>
            </a:r>
            <a:r>
              <a:rPr lang="de-DE" sz="5400" dirty="0" err="1"/>
              <a:t>Bürgegeld</a:t>
            </a:r>
            <a:r>
              <a:rPr lang="de-DE" sz="5400" dirty="0"/>
              <a:t>-Betrug?</a:t>
            </a:r>
            <a:endParaRPr lang="en-US" sz="5000" b="0" strike="noStrike" spc="-1" dirty="0">
              <a:solidFill>
                <a:schemeClr val="dk1"/>
              </a:solidFill>
              <a:latin typeface="Calibri"/>
            </a:endParaRPr>
          </a:p>
        </p:txBody>
      </p:sp>
    </p:spTree>
    <p:extLst>
      <p:ext uri="{BB962C8B-B14F-4D97-AF65-F5344CB8AC3E}">
        <p14:creationId xmlns:p14="http://schemas.microsoft.com/office/powerpoint/2010/main" val="2183219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hrift, Diagramm, Kreis enthält.&#10;&#10;KI-generierte Inhalte können fehlerhaft sein.">
            <a:extLst>
              <a:ext uri="{FF2B5EF4-FFF2-40B4-BE49-F238E27FC236}">
                <a16:creationId xmlns:a16="http://schemas.microsoft.com/office/drawing/2014/main" id="{F8ACC736-BDA9-249E-D6DA-5AED54A02C2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3223" y="134501"/>
            <a:ext cx="8351047" cy="5567829"/>
          </a:xfrm>
        </p:spPr>
      </p:pic>
      <p:sp>
        <p:nvSpPr>
          <p:cNvPr id="6" name="Textfeld 5">
            <a:extLst>
              <a:ext uri="{FF2B5EF4-FFF2-40B4-BE49-F238E27FC236}">
                <a16:creationId xmlns:a16="http://schemas.microsoft.com/office/drawing/2014/main" id="{C65BF9FA-A623-DFFF-E14A-F3FBDF4747C8}"/>
              </a:ext>
            </a:extLst>
          </p:cNvPr>
          <p:cNvSpPr txBox="1"/>
          <p:nvPr/>
        </p:nvSpPr>
        <p:spPr>
          <a:xfrm>
            <a:off x="120604" y="5332998"/>
            <a:ext cx="3490546" cy="369332"/>
          </a:xfrm>
          <a:prstGeom prst="rect">
            <a:avLst/>
          </a:prstGeom>
          <a:noFill/>
        </p:spPr>
        <p:txBody>
          <a:bodyPr wrap="square">
            <a:spAutoFit/>
          </a:bodyPr>
          <a:lstStyle/>
          <a:p>
            <a:pPr marL="216000" indent="0">
              <a:lnSpc>
                <a:spcPct val="100000"/>
              </a:lnSpc>
              <a:buNone/>
            </a:pPr>
            <a:r>
              <a:rPr lang="de-DE" sz="1800" b="0" strike="noStrike" spc="-1" dirty="0">
                <a:solidFill>
                  <a:srgbClr val="000000"/>
                </a:solidFill>
                <a:latin typeface="Calibri"/>
              </a:rPr>
              <a:t>https://ungleichheit.info/visuals</a:t>
            </a:r>
          </a:p>
        </p:txBody>
      </p:sp>
      <p:sp>
        <p:nvSpPr>
          <p:cNvPr id="3" name="Pfeil: Fünfeck 2">
            <a:extLst>
              <a:ext uri="{FF2B5EF4-FFF2-40B4-BE49-F238E27FC236}">
                <a16:creationId xmlns:a16="http://schemas.microsoft.com/office/drawing/2014/main" id="{F43A1F20-FBFD-85DA-CB1D-88BFC522962A}"/>
              </a:ext>
            </a:extLst>
          </p:cNvPr>
          <p:cNvSpPr/>
          <p:nvPr/>
        </p:nvSpPr>
        <p:spPr>
          <a:xfrm rot="10800000">
            <a:off x="9090837"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46911AED-07D8-0AB7-2B4E-3F51C50DB85C}"/>
              </a:ext>
            </a:extLst>
          </p:cNvPr>
          <p:cNvSpPr txBox="1"/>
          <p:nvPr/>
        </p:nvSpPr>
        <p:spPr>
          <a:xfrm>
            <a:off x="9314122" y="2609463"/>
            <a:ext cx="2480068" cy="1200329"/>
          </a:xfrm>
          <a:prstGeom prst="rect">
            <a:avLst/>
          </a:prstGeom>
          <a:noFill/>
        </p:spPr>
        <p:txBody>
          <a:bodyPr wrap="square" rtlCol="0">
            <a:spAutoFit/>
          </a:bodyPr>
          <a:lstStyle/>
          <a:p>
            <a:pPr algn="ctr"/>
            <a:r>
              <a:rPr lang="de-DE" sz="2400" b="1" dirty="0"/>
              <a:t>Richtige Antwort:</a:t>
            </a:r>
            <a:br>
              <a:rPr lang="de-DE" sz="2400" b="1" dirty="0"/>
            </a:br>
            <a:r>
              <a:rPr lang="de-DE" sz="2400" b="1" dirty="0"/>
              <a:t>etwa 2200-mal </a:t>
            </a:r>
            <a:br>
              <a:rPr lang="de-DE" sz="2400" b="1" dirty="0"/>
            </a:br>
            <a:r>
              <a:rPr lang="de-DE" sz="2400" b="1" dirty="0"/>
              <a:t>so hoch</a:t>
            </a:r>
          </a:p>
        </p:txBody>
      </p:sp>
    </p:spTree>
    <p:extLst>
      <p:ext uri="{BB962C8B-B14F-4D97-AF65-F5344CB8AC3E}">
        <p14:creationId xmlns:p14="http://schemas.microsoft.com/office/powerpoint/2010/main" val="3542634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a:extLst>
            <a:ext uri="{FF2B5EF4-FFF2-40B4-BE49-F238E27FC236}">
              <a16:creationId xmlns:a16="http://schemas.microsoft.com/office/drawing/2014/main" id="{40B75B60-57D7-74E1-ACBF-156EACDA4F6F}"/>
            </a:ext>
          </a:extLst>
        </p:cNvPr>
        <p:cNvGrpSpPr/>
        <p:nvPr/>
      </p:nvGrpSpPr>
      <p:grpSpPr>
        <a:xfrm>
          <a:off x="0" y="0"/>
          <a:ext cx="0" cy="0"/>
          <a:chOff x="0" y="0"/>
          <a:chExt cx="0" cy="0"/>
        </a:xfrm>
      </p:grpSpPr>
      <p:sp>
        <p:nvSpPr>
          <p:cNvPr id="314" name="PlaceHolder 1">
            <a:extLst>
              <a:ext uri="{FF2B5EF4-FFF2-40B4-BE49-F238E27FC236}">
                <a16:creationId xmlns:a16="http://schemas.microsoft.com/office/drawing/2014/main" id="{466EA447-502F-EE28-D53B-9A1612DB261A}"/>
              </a:ext>
            </a:extLst>
          </p:cNvPr>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0000"/>
          </a:bodyPr>
          <a:lstStyle/>
          <a:p>
            <a:pPr algn="ctr"/>
            <a:r>
              <a:rPr lang="de-DE" sz="5400" dirty="0"/>
              <a:t>Wie viel größer ist der Schaden durch Steuerhinterziehung im Vergleich zum Sozialleistungsbetrug in Österreich?</a:t>
            </a:r>
            <a:endParaRPr lang="en-US" sz="5000" b="0" strike="noStrike" spc="-1" dirty="0">
              <a:solidFill>
                <a:schemeClr val="dk1"/>
              </a:solidFill>
              <a:latin typeface="Calibri"/>
            </a:endParaRPr>
          </a:p>
        </p:txBody>
      </p:sp>
      <p:pic>
        <p:nvPicPr>
          <p:cNvPr id="2" name="Grafik 1" descr="Ein Bild, das rot, Karminrot, Flagge enthält.&#10;&#10;KI-generierte Inhalte können fehlerhaft sein.">
            <a:extLst>
              <a:ext uri="{FF2B5EF4-FFF2-40B4-BE49-F238E27FC236}">
                <a16:creationId xmlns:a16="http://schemas.microsoft.com/office/drawing/2014/main" id="{C174EABA-BD92-7F29-061B-8706F662C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extLst>
      <p:ext uri="{BB962C8B-B14F-4D97-AF65-F5344CB8AC3E}">
        <p14:creationId xmlns:p14="http://schemas.microsoft.com/office/powerpoint/2010/main" val="265825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54437D0-456C-9DE4-156E-323C31CEAADE}"/>
              </a:ext>
            </a:extLst>
          </p:cNvPr>
          <p:cNvPicPr>
            <a:picLocks noChangeAspect="1"/>
          </p:cNvPicPr>
          <p:nvPr/>
        </p:nvPicPr>
        <p:blipFill>
          <a:blip r:embed="rId3"/>
          <a:srcRect t="23238"/>
          <a:stretch/>
        </p:blipFill>
        <p:spPr>
          <a:xfrm>
            <a:off x="599040" y="2047540"/>
            <a:ext cx="10515239" cy="3882968"/>
          </a:xfrm>
          <a:prstGeom prst="rect">
            <a:avLst/>
          </a:prstGeom>
        </p:spPr>
      </p:pic>
      <p:pic>
        <p:nvPicPr>
          <p:cNvPr id="7" name="Grafik 6">
            <a:extLst>
              <a:ext uri="{FF2B5EF4-FFF2-40B4-BE49-F238E27FC236}">
                <a16:creationId xmlns:a16="http://schemas.microsoft.com/office/drawing/2014/main" id="{ACDA65AC-E7F4-DF49-DAA3-8E6E7ACF0554}"/>
              </a:ext>
            </a:extLst>
          </p:cNvPr>
          <p:cNvPicPr>
            <a:picLocks noChangeAspect="1"/>
          </p:cNvPicPr>
          <p:nvPr/>
        </p:nvPicPr>
        <p:blipFill>
          <a:blip r:embed="rId4"/>
          <a:srcRect t="12062"/>
          <a:stretch/>
        </p:blipFill>
        <p:spPr>
          <a:xfrm>
            <a:off x="766212" y="1764653"/>
            <a:ext cx="10587108" cy="1104324"/>
          </a:xfrm>
          <a:prstGeom prst="rect">
            <a:avLst/>
          </a:prstGeom>
        </p:spPr>
      </p:pic>
      <p:sp>
        <p:nvSpPr>
          <p:cNvPr id="10" name="PlaceHolder 1">
            <a:extLst>
              <a:ext uri="{FF2B5EF4-FFF2-40B4-BE49-F238E27FC236}">
                <a16:creationId xmlns:a16="http://schemas.microsoft.com/office/drawing/2014/main" id="{C4ED5519-A4B6-E662-990A-C8BC680FE0AC}"/>
              </a:ext>
            </a:extLst>
          </p:cNvPr>
          <p:cNvSpPr txBox="1">
            <a:spLocks/>
          </p:cNvSpPr>
          <p:nvPr/>
        </p:nvSpPr>
        <p:spPr>
          <a:xfrm>
            <a:off x="766212" y="365040"/>
            <a:ext cx="10587108" cy="1325160"/>
          </a:xfrm>
          <a:prstGeom prst="rect">
            <a:avLst/>
          </a:prstGeom>
          <a:noFill/>
          <a:ln w="0">
            <a:noFill/>
          </a:ln>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pc="-1" dirty="0">
                <a:solidFill>
                  <a:schemeClr val="dk1"/>
                </a:solidFill>
                <a:latin typeface="Calibri Light"/>
              </a:rPr>
              <a:t>Was ist Klassismus?</a:t>
            </a:r>
            <a:endParaRPr lang="en-US" spc="-1" dirty="0">
              <a:solidFill>
                <a:schemeClr val="dk1"/>
              </a:solidFill>
              <a:latin typeface="Calibri"/>
            </a:endParaRPr>
          </a:p>
        </p:txBody>
      </p:sp>
      <p:cxnSp>
        <p:nvCxnSpPr>
          <p:cNvPr id="11" name="Gerader Verbinder 6">
            <a:extLst>
              <a:ext uri="{FF2B5EF4-FFF2-40B4-BE49-F238E27FC236}">
                <a16:creationId xmlns:a16="http://schemas.microsoft.com/office/drawing/2014/main" id="{C0BBAF65-84BC-BA85-17C0-0E9DB4BA5ACE}"/>
              </a:ext>
            </a:extLst>
          </p:cNvPr>
          <p:cNvCxnSpPr/>
          <p:nvPr/>
        </p:nvCxnSpPr>
        <p:spPr>
          <a:xfrm>
            <a:off x="728280" y="1506600"/>
            <a:ext cx="10256760" cy="360"/>
          </a:xfrm>
          <a:prstGeom prst="straightConnector1">
            <a:avLst/>
          </a:prstGeom>
          <a:ln w="57150">
            <a:solidFill>
              <a:srgbClr val="64CC6C"/>
            </a:solidFill>
          </a:ln>
        </p:spPr>
      </p:cxnSp>
      <p:sp>
        <p:nvSpPr>
          <p:cNvPr id="4" name="Textfeld 3">
            <a:extLst>
              <a:ext uri="{FF2B5EF4-FFF2-40B4-BE49-F238E27FC236}">
                <a16:creationId xmlns:a16="http://schemas.microsoft.com/office/drawing/2014/main" id="{066D8DE3-B942-44EE-85A6-FB09F99E57D4}"/>
              </a:ext>
            </a:extLst>
          </p:cNvPr>
          <p:cNvSpPr txBox="1"/>
          <p:nvPr/>
        </p:nvSpPr>
        <p:spPr>
          <a:xfrm>
            <a:off x="838680" y="2525562"/>
            <a:ext cx="6101860" cy="369332"/>
          </a:xfrm>
          <a:prstGeom prst="rect">
            <a:avLst/>
          </a:prstGeom>
          <a:noFill/>
        </p:spPr>
        <p:txBody>
          <a:bodyPr wrap="square">
            <a:spAutoFit/>
          </a:bodyPr>
          <a:lstStyle/>
          <a:p>
            <a:r>
              <a:rPr lang="de-DE" dirty="0"/>
              <a:t>…</a:t>
            </a:r>
          </a:p>
        </p:txBody>
      </p:sp>
      <p:sp>
        <p:nvSpPr>
          <p:cNvPr id="8" name="Textfeld 7">
            <a:extLst>
              <a:ext uri="{FF2B5EF4-FFF2-40B4-BE49-F238E27FC236}">
                <a16:creationId xmlns:a16="http://schemas.microsoft.com/office/drawing/2014/main" id="{0024620D-0DC2-139A-C5AF-0E4E796809B3}"/>
              </a:ext>
            </a:extLst>
          </p:cNvPr>
          <p:cNvSpPr txBox="1"/>
          <p:nvPr/>
        </p:nvSpPr>
        <p:spPr>
          <a:xfrm rot="20170877">
            <a:off x="6307015" y="3984243"/>
            <a:ext cx="5662246" cy="830997"/>
          </a:xfrm>
          <a:prstGeom prst="rect">
            <a:avLst/>
          </a:prstGeom>
          <a:noFill/>
          <a:ln w="19050">
            <a:solidFill>
              <a:schemeClr val="tx1"/>
            </a:solidFill>
          </a:ln>
        </p:spPr>
        <p:txBody>
          <a:bodyPr wrap="square">
            <a:spAutoFit/>
          </a:bodyPr>
          <a:lstStyle/>
          <a:p>
            <a:pPr algn="ctr"/>
            <a:r>
              <a:rPr lang="de-DE" sz="2400" dirty="0"/>
              <a:t>Ausschnitt eines X/Twitter Post des damaligen Bundeskanzler Olaf Scholz (SPD)</a:t>
            </a:r>
          </a:p>
        </p:txBody>
      </p:sp>
    </p:spTree>
    <p:extLst>
      <p:ext uri="{BB962C8B-B14F-4D97-AF65-F5344CB8AC3E}">
        <p14:creationId xmlns:p14="http://schemas.microsoft.com/office/powerpoint/2010/main" val="300589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6E069-869D-B7E7-4FD5-06B200B05CBD}"/>
              </a:ext>
            </a:extLst>
          </p:cNvPr>
          <p:cNvSpPr>
            <a:spLocks noGrp="1"/>
          </p:cNvSpPr>
          <p:nvPr>
            <p:ph type="title"/>
          </p:nvPr>
        </p:nvSpPr>
        <p:spPr/>
        <p:txBody>
          <a:bodyPr/>
          <a:lstStyle/>
          <a:p>
            <a:endParaRPr lang="de-DE"/>
          </a:p>
        </p:txBody>
      </p:sp>
      <p:pic>
        <p:nvPicPr>
          <p:cNvPr id="5" name="Inhaltsplatzhalter 4" descr="Ein Bild, das Text, Screenshot, Kreis, Diagramm enthält.&#10;&#10;KI-generierte Inhalte können fehlerhaft sein.">
            <a:extLst>
              <a:ext uri="{FF2B5EF4-FFF2-40B4-BE49-F238E27FC236}">
                <a16:creationId xmlns:a16="http://schemas.microsoft.com/office/drawing/2014/main" id="{9DB381F5-869D-D917-0836-9A1E37E12D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080" y="85060"/>
            <a:ext cx="7001222" cy="5982218"/>
          </a:xfrm>
        </p:spPr>
      </p:pic>
      <p:sp>
        <p:nvSpPr>
          <p:cNvPr id="7" name="Textfeld 6">
            <a:extLst>
              <a:ext uri="{FF2B5EF4-FFF2-40B4-BE49-F238E27FC236}">
                <a16:creationId xmlns:a16="http://schemas.microsoft.com/office/drawing/2014/main" id="{B3064C95-5F62-2765-1D16-1E84F5C2B2F4}"/>
              </a:ext>
            </a:extLst>
          </p:cNvPr>
          <p:cNvSpPr txBox="1"/>
          <p:nvPr/>
        </p:nvSpPr>
        <p:spPr>
          <a:xfrm>
            <a:off x="1215833" y="5431619"/>
            <a:ext cx="3490546" cy="369332"/>
          </a:xfrm>
          <a:prstGeom prst="rect">
            <a:avLst/>
          </a:prstGeom>
          <a:noFill/>
        </p:spPr>
        <p:txBody>
          <a:bodyPr wrap="square">
            <a:spAutoFit/>
          </a:bodyPr>
          <a:lstStyle/>
          <a:p>
            <a:pPr marL="216000" indent="0">
              <a:lnSpc>
                <a:spcPct val="100000"/>
              </a:lnSpc>
              <a:buNone/>
            </a:pPr>
            <a:r>
              <a:rPr lang="de-DE" sz="1800" b="0" strike="noStrike" spc="-1" dirty="0">
                <a:solidFill>
                  <a:srgbClr val="000000"/>
                </a:solidFill>
                <a:latin typeface="Calibri"/>
              </a:rPr>
              <a:t>Eigene Darstellung</a:t>
            </a:r>
          </a:p>
        </p:txBody>
      </p:sp>
      <p:sp>
        <p:nvSpPr>
          <p:cNvPr id="3" name="Pfeil: Fünfeck 2">
            <a:extLst>
              <a:ext uri="{FF2B5EF4-FFF2-40B4-BE49-F238E27FC236}">
                <a16:creationId xmlns:a16="http://schemas.microsoft.com/office/drawing/2014/main" id="{EB148947-4CDF-3315-3D0A-56695A81E9FC}"/>
              </a:ext>
            </a:extLst>
          </p:cNvPr>
          <p:cNvSpPr/>
          <p:nvPr/>
        </p:nvSpPr>
        <p:spPr>
          <a:xfrm rot="10800000">
            <a:off x="8334515" y="1027620"/>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27E12D39-1294-3CE5-2902-65E6FDC87434}"/>
              </a:ext>
            </a:extLst>
          </p:cNvPr>
          <p:cNvSpPr txBox="1"/>
          <p:nvPr/>
        </p:nvSpPr>
        <p:spPr>
          <a:xfrm>
            <a:off x="8557800" y="2630350"/>
            <a:ext cx="2480068" cy="1200329"/>
          </a:xfrm>
          <a:prstGeom prst="rect">
            <a:avLst/>
          </a:prstGeom>
          <a:noFill/>
        </p:spPr>
        <p:txBody>
          <a:bodyPr wrap="square" rtlCol="0">
            <a:spAutoFit/>
          </a:bodyPr>
          <a:lstStyle/>
          <a:p>
            <a:pPr algn="ctr"/>
            <a:r>
              <a:rPr lang="de-DE" sz="2400" b="1" dirty="0"/>
              <a:t>Richtige Antwort:</a:t>
            </a:r>
            <a:br>
              <a:rPr lang="de-DE" sz="2400" b="1" dirty="0"/>
            </a:br>
            <a:r>
              <a:rPr lang="de-DE" sz="2400" b="1" dirty="0"/>
              <a:t>etwa 600-mal </a:t>
            </a:r>
            <a:br>
              <a:rPr lang="de-DE" sz="2400" b="1" dirty="0"/>
            </a:br>
            <a:r>
              <a:rPr lang="de-DE" sz="2400" b="1" dirty="0"/>
              <a:t>so hoch</a:t>
            </a:r>
          </a:p>
        </p:txBody>
      </p:sp>
      <p:pic>
        <p:nvPicPr>
          <p:cNvPr id="8" name="Grafik 7" descr="Ein Bild, das rot, Karminrot, Flagge enthält.&#10;&#10;KI-generierte Inhalte können fehlerhaft sein.">
            <a:extLst>
              <a:ext uri="{FF2B5EF4-FFF2-40B4-BE49-F238E27FC236}">
                <a16:creationId xmlns:a16="http://schemas.microsoft.com/office/drawing/2014/main" id="{8A65C2CE-9115-CB5E-9C6E-EF38620E38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extLst>
      <p:ext uri="{BB962C8B-B14F-4D97-AF65-F5344CB8AC3E}">
        <p14:creationId xmlns:p14="http://schemas.microsoft.com/office/powerpoint/2010/main" val="3412565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0D4BA2D9-A802-4C41-5147-63ED99DE257C}"/>
            </a:ext>
          </a:extLst>
        </p:cNvPr>
        <p:cNvGrpSpPr/>
        <p:nvPr/>
      </p:nvGrpSpPr>
      <p:grpSpPr>
        <a:xfrm>
          <a:off x="0" y="0"/>
          <a:ext cx="0" cy="0"/>
          <a:chOff x="0" y="0"/>
          <a:chExt cx="0" cy="0"/>
        </a:xfrm>
      </p:grpSpPr>
      <p:sp>
        <p:nvSpPr>
          <p:cNvPr id="316" name="PlaceHolder 1">
            <a:extLst>
              <a:ext uri="{FF2B5EF4-FFF2-40B4-BE49-F238E27FC236}">
                <a16:creationId xmlns:a16="http://schemas.microsoft.com/office/drawing/2014/main" id="{DCF10E3D-57C8-D951-0D76-2F2AB847CD79}"/>
              </a:ext>
            </a:extLst>
          </p:cNvPr>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2500"/>
          </a:bodyPr>
          <a:lstStyle/>
          <a:p>
            <a:pPr indent="0" algn="ctr" defTabSz="914400">
              <a:lnSpc>
                <a:spcPct val="90000"/>
              </a:lnSpc>
              <a:buNone/>
            </a:pPr>
            <a:r>
              <a:rPr lang="en-US" sz="5000" b="0" strike="noStrike" spc="-1" dirty="0">
                <a:solidFill>
                  <a:schemeClr val="dk1"/>
                </a:solidFill>
                <a:latin typeface="Calibri Light"/>
              </a:rPr>
              <a:t>Wie </a:t>
            </a:r>
            <a:r>
              <a:rPr lang="en-US" sz="5000" b="0" strike="noStrike" spc="-1" dirty="0" err="1">
                <a:solidFill>
                  <a:schemeClr val="dk1"/>
                </a:solidFill>
                <a:latin typeface="Calibri Light"/>
              </a:rPr>
              <a:t>viele</a:t>
            </a:r>
            <a:r>
              <a:rPr lang="en-US" sz="5000" b="0" strike="noStrike" spc="-1" dirty="0">
                <a:solidFill>
                  <a:schemeClr val="dk1"/>
                </a:solidFill>
                <a:latin typeface="Calibri Light"/>
              </a:rPr>
              <a:t> von 100 Nichtakademiker*</a:t>
            </a:r>
            <a:r>
              <a:rPr lang="en-US" sz="5000" b="0" strike="noStrike" spc="-1" dirty="0" err="1">
                <a:solidFill>
                  <a:schemeClr val="dk1"/>
                </a:solidFill>
                <a:latin typeface="Calibri Light"/>
              </a:rPr>
              <a:t>innenkindern</a:t>
            </a:r>
            <a:r>
              <a:rPr lang="en-US" sz="5000" b="0" strike="noStrike" spc="-1" dirty="0">
                <a:solidFill>
                  <a:schemeClr val="dk1"/>
                </a:solidFill>
                <a:latin typeface="Calibri Light"/>
              </a:rPr>
              <a:t> in Deutschland </a:t>
            </a:r>
            <a:r>
              <a:rPr lang="en-US" sz="5000" b="0" strike="noStrike" spc="-1" dirty="0" err="1">
                <a:solidFill>
                  <a:schemeClr val="dk1"/>
                </a:solidFill>
                <a:latin typeface="Calibri Light"/>
              </a:rPr>
              <a:t>machen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einen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Hochschulabschluss</a:t>
            </a:r>
            <a:r>
              <a:rPr lang="en-US" sz="5000" spc="-1" dirty="0">
                <a:solidFill>
                  <a:schemeClr val="dk1"/>
                </a:solidFill>
                <a:latin typeface="Calibri Light"/>
              </a:rPr>
              <a:t>?</a:t>
            </a:r>
            <a:endParaRPr lang="en-US" sz="5000" b="0" strike="noStrike" spc="-1" dirty="0">
              <a:solidFill>
                <a:schemeClr val="dk1"/>
              </a:solidFill>
              <a:latin typeface="Calibri"/>
            </a:endParaRPr>
          </a:p>
        </p:txBody>
      </p:sp>
    </p:spTree>
    <p:extLst>
      <p:ext uri="{BB962C8B-B14F-4D97-AF65-F5344CB8AC3E}">
        <p14:creationId xmlns:p14="http://schemas.microsoft.com/office/powerpoint/2010/main" val="136962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rafik 2" descr="Ein Bild, das Text, Diagramm, Screenshot, Reihe enthält.&#10;&#10;KI-generierte Inhalte können fehlerhaft sein.">
            <a:extLst>
              <a:ext uri="{FF2B5EF4-FFF2-40B4-BE49-F238E27FC236}">
                <a16:creationId xmlns:a16="http://schemas.microsoft.com/office/drawing/2014/main" id="{3A41755D-34B8-6A0E-DBA1-19FC4C726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1" y="140677"/>
            <a:ext cx="8752050" cy="5835187"/>
          </a:xfrm>
          <a:prstGeom prst="rect">
            <a:avLst/>
          </a:prstGeom>
        </p:spPr>
      </p:pic>
      <p:sp>
        <p:nvSpPr>
          <p:cNvPr id="5" name="Textfeld 4">
            <a:extLst>
              <a:ext uri="{FF2B5EF4-FFF2-40B4-BE49-F238E27FC236}">
                <a16:creationId xmlns:a16="http://schemas.microsoft.com/office/drawing/2014/main" id="{A9FA1DC5-FF87-C4F3-41D2-D10C45D2B9A5}"/>
              </a:ext>
            </a:extLst>
          </p:cNvPr>
          <p:cNvSpPr txBox="1"/>
          <p:nvPr/>
        </p:nvSpPr>
        <p:spPr>
          <a:xfrm>
            <a:off x="104871" y="5606532"/>
            <a:ext cx="6101860" cy="369332"/>
          </a:xfrm>
          <a:prstGeom prst="rect">
            <a:avLst/>
          </a:prstGeom>
          <a:noFill/>
        </p:spPr>
        <p:txBody>
          <a:bodyPr wrap="square">
            <a:spAutoFit/>
          </a:bodyPr>
          <a:lstStyle/>
          <a:p>
            <a:r>
              <a:rPr lang="de-DE" sz="1800" b="0" strike="noStrike" spc="-1" dirty="0">
                <a:solidFill>
                  <a:srgbClr val="000000"/>
                </a:solidFill>
                <a:latin typeface="Calibri"/>
              </a:rPr>
              <a:t>https://ungleichheit.info/visuals</a:t>
            </a:r>
            <a:endParaRPr lang="de-DE" dirty="0"/>
          </a:p>
        </p:txBody>
      </p:sp>
      <p:sp>
        <p:nvSpPr>
          <p:cNvPr id="2" name="Pfeil: Fünfeck 1">
            <a:extLst>
              <a:ext uri="{FF2B5EF4-FFF2-40B4-BE49-F238E27FC236}">
                <a16:creationId xmlns:a16="http://schemas.microsoft.com/office/drawing/2014/main" id="{6DC6FFB5-9DF7-FACE-0877-BE2FA0B9D87E}"/>
              </a:ext>
            </a:extLst>
          </p:cNvPr>
          <p:cNvSpPr/>
          <p:nvPr/>
        </p:nvSpPr>
        <p:spPr>
          <a:xfrm rot="10800000">
            <a:off x="9090837"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0E92CFD-C831-AF65-1435-857A02FB21A8}"/>
              </a:ext>
            </a:extLst>
          </p:cNvPr>
          <p:cNvSpPr txBox="1"/>
          <p:nvPr/>
        </p:nvSpPr>
        <p:spPr>
          <a:xfrm>
            <a:off x="9314122" y="2609463"/>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20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316" name="PlaceHolder 1"/>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2500"/>
          </a:bodyPr>
          <a:lstStyle/>
          <a:p>
            <a:pPr indent="0" algn="ctr" defTabSz="914400">
              <a:lnSpc>
                <a:spcPct val="90000"/>
              </a:lnSpc>
              <a:buNone/>
            </a:pPr>
            <a:r>
              <a:rPr lang="en-US" sz="5000" b="0" strike="noStrike" spc="-1" dirty="0">
                <a:solidFill>
                  <a:schemeClr val="dk1"/>
                </a:solidFill>
                <a:latin typeface="Calibri Light"/>
              </a:rPr>
              <a:t>Wie </a:t>
            </a:r>
            <a:r>
              <a:rPr lang="en-US" sz="5000" b="0" strike="noStrike" spc="-1" dirty="0" err="1">
                <a:solidFill>
                  <a:schemeClr val="dk1"/>
                </a:solidFill>
                <a:latin typeface="Calibri Light"/>
              </a:rPr>
              <a:t>viele</a:t>
            </a:r>
            <a:r>
              <a:rPr lang="en-US" sz="5000" b="0" strike="noStrike" spc="-1" dirty="0">
                <a:solidFill>
                  <a:schemeClr val="dk1"/>
                </a:solidFill>
                <a:latin typeface="Calibri Light"/>
              </a:rPr>
              <a:t> von 100 Nichtakademiker*</a:t>
            </a:r>
            <a:r>
              <a:rPr lang="en-US" sz="5000" b="0" strike="noStrike" spc="-1" dirty="0" err="1">
                <a:solidFill>
                  <a:schemeClr val="dk1"/>
                </a:solidFill>
                <a:latin typeface="Calibri Light"/>
              </a:rPr>
              <a:t>innenkindern</a:t>
            </a:r>
            <a:r>
              <a:rPr lang="en-US" sz="5000" b="0" strike="noStrike" spc="-1" dirty="0">
                <a:solidFill>
                  <a:schemeClr val="dk1"/>
                </a:solidFill>
                <a:latin typeface="Calibri Light"/>
              </a:rPr>
              <a:t> </a:t>
            </a:r>
            <a:r>
              <a:rPr lang="en-US" sz="5000" b="0" strike="noStrike" spc="-1" dirty="0" err="1">
                <a:solidFill>
                  <a:schemeClr val="dk1"/>
                </a:solidFill>
                <a:latin typeface="Calibri Light"/>
              </a:rPr>
              <a:t>beginnen</a:t>
            </a:r>
            <a:r>
              <a:rPr lang="en-US" sz="5000" b="0" strike="noStrike" spc="-1" dirty="0">
                <a:solidFill>
                  <a:schemeClr val="dk1"/>
                </a:solidFill>
                <a:latin typeface="Calibri Light"/>
              </a:rPr>
              <a:t> in Österreich </a:t>
            </a:r>
            <a:r>
              <a:rPr lang="en-US" sz="5000" b="0" strike="noStrike" spc="-1" dirty="0" err="1">
                <a:solidFill>
                  <a:schemeClr val="dk1"/>
                </a:solidFill>
                <a:latin typeface="Calibri Light"/>
              </a:rPr>
              <a:t>ein</a:t>
            </a:r>
            <a:r>
              <a:rPr lang="en-US" sz="5000" b="0" strike="noStrike" spc="-1" dirty="0">
                <a:solidFill>
                  <a:schemeClr val="dk1"/>
                </a:solidFill>
                <a:latin typeface="Calibri Light"/>
              </a:rPr>
              <a:t> </a:t>
            </a:r>
            <a:r>
              <a:rPr lang="en-US" sz="5000" b="0" strike="noStrike" spc="-1" dirty="0" err="1">
                <a:solidFill>
                  <a:schemeClr val="dk1"/>
                </a:solidFill>
                <a:latin typeface="Calibri Light"/>
              </a:rPr>
              <a:t>Bachelorstudium</a:t>
            </a:r>
            <a:r>
              <a:rPr lang="en-US" sz="5000" spc="-1" dirty="0">
                <a:solidFill>
                  <a:schemeClr val="dk1"/>
                </a:solidFill>
                <a:latin typeface="Calibri Light"/>
              </a:rPr>
              <a:t>?</a:t>
            </a:r>
            <a:endParaRPr lang="en-US" sz="5000" b="0" strike="noStrike" spc="-1" dirty="0">
              <a:solidFill>
                <a:schemeClr val="dk1"/>
              </a:solidFill>
              <a:latin typeface="Calibri"/>
            </a:endParaRPr>
          </a:p>
        </p:txBody>
      </p:sp>
      <p:pic>
        <p:nvPicPr>
          <p:cNvPr id="2" name="Grafik 1" descr="Ein Bild, das rot, Karminrot, Flagge enthält.&#10;&#10;KI-generierte Inhalte können fehlerhaft sein.">
            <a:extLst>
              <a:ext uri="{FF2B5EF4-FFF2-40B4-BE49-F238E27FC236}">
                <a16:creationId xmlns:a16="http://schemas.microsoft.com/office/drawing/2014/main" id="{1B6D9573-CE69-7EAF-6BD8-88C2D6216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319" name="Textfeld 4"/>
          <p:cNvSpPr/>
          <p:nvPr/>
        </p:nvSpPr>
        <p:spPr>
          <a:xfrm>
            <a:off x="0" y="5744547"/>
            <a:ext cx="858828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de-DE" sz="1800" b="0" strike="noStrike" spc="-1" dirty="0">
                <a:solidFill>
                  <a:schemeClr val="dk1"/>
                </a:solidFill>
                <a:latin typeface="Calibri"/>
              </a:rPr>
              <a:t>Stand 2020 https://newsletter.momentum-institut.at/p/arbeiterkinder-studieren-selten</a:t>
            </a:r>
            <a:endParaRPr lang="de-DE" sz="1800" b="0" strike="noStrike" spc="-1" dirty="0">
              <a:solidFill>
                <a:srgbClr val="000000"/>
              </a:solidFill>
              <a:latin typeface="Calibri"/>
            </a:endParaRPr>
          </a:p>
        </p:txBody>
      </p:sp>
      <p:sp>
        <p:nvSpPr>
          <p:cNvPr id="3" name="Titel 2">
            <a:extLst>
              <a:ext uri="{FF2B5EF4-FFF2-40B4-BE49-F238E27FC236}">
                <a16:creationId xmlns:a16="http://schemas.microsoft.com/office/drawing/2014/main" id="{6B9DF65C-2C9B-D4B0-DE91-39E4E05D6D3D}"/>
              </a:ext>
            </a:extLst>
          </p:cNvPr>
          <p:cNvSpPr>
            <a:spLocks noGrp="1"/>
          </p:cNvSpPr>
          <p:nvPr>
            <p:ph type="title"/>
          </p:nvPr>
        </p:nvSpPr>
        <p:spPr/>
        <p:txBody>
          <a:bodyPr/>
          <a:lstStyle/>
          <a:p>
            <a:endParaRPr lang="de-DE"/>
          </a:p>
        </p:txBody>
      </p:sp>
      <p:pic>
        <p:nvPicPr>
          <p:cNvPr id="5" name="Grafik 4" descr="Ein Bild, das Text, Screenshot, Diagramm, Schrift enthält.&#10;&#10;KI-generierte Inhalte können fehlerhaft sein.">
            <a:extLst>
              <a:ext uri="{FF2B5EF4-FFF2-40B4-BE49-F238E27FC236}">
                <a16:creationId xmlns:a16="http://schemas.microsoft.com/office/drawing/2014/main" id="{DCAF9953-0C9A-EF3E-1473-5FE321DFA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444" y="127024"/>
            <a:ext cx="5089519" cy="5369442"/>
          </a:xfrm>
          <a:prstGeom prst="rect">
            <a:avLst/>
          </a:prstGeom>
        </p:spPr>
      </p:pic>
      <p:sp>
        <p:nvSpPr>
          <p:cNvPr id="2" name="Pfeil: Fünfeck 1">
            <a:extLst>
              <a:ext uri="{FF2B5EF4-FFF2-40B4-BE49-F238E27FC236}">
                <a16:creationId xmlns:a16="http://schemas.microsoft.com/office/drawing/2014/main" id="{34DB0913-B38E-11DE-FCDA-95D0572D8F37}"/>
              </a:ext>
            </a:extLst>
          </p:cNvPr>
          <p:cNvSpPr/>
          <p:nvPr/>
        </p:nvSpPr>
        <p:spPr>
          <a:xfrm rot="10800000">
            <a:off x="7931889" y="882502"/>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1430EFAD-8C7A-0EF7-9C93-AC93BF902009}"/>
              </a:ext>
            </a:extLst>
          </p:cNvPr>
          <p:cNvSpPr txBox="1"/>
          <p:nvPr/>
        </p:nvSpPr>
        <p:spPr>
          <a:xfrm>
            <a:off x="8155174" y="2481872"/>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22</a:t>
            </a:r>
          </a:p>
        </p:txBody>
      </p:sp>
      <p:pic>
        <p:nvPicPr>
          <p:cNvPr id="6" name="Grafik 5" descr="Ein Bild, das rot, Karminrot, Flagge enthält.&#10;&#10;KI-generierte Inhalte können fehlerhaft sein.">
            <a:extLst>
              <a:ext uri="{FF2B5EF4-FFF2-40B4-BE49-F238E27FC236}">
                <a16:creationId xmlns:a16="http://schemas.microsoft.com/office/drawing/2014/main" id="{34C3AB32-F372-80CC-DA31-D71564B96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feld 4"/>
          <p:cNvSpPr/>
          <p:nvPr/>
        </p:nvSpPr>
        <p:spPr>
          <a:xfrm>
            <a:off x="955380" y="520954"/>
            <a:ext cx="10281240" cy="521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strike="noStrike" spc="-1" dirty="0">
                <a:solidFill>
                  <a:schemeClr val="dk1"/>
                </a:solidFill>
                <a:latin typeface="Calibri"/>
              </a:rPr>
              <a:t>Christian Baron über Arbeiterkind-Sein im Studium</a:t>
            </a:r>
            <a:endParaRPr lang="de-DE" sz="2400" b="0" strike="noStrike" spc="-1" dirty="0">
              <a:solidFill>
                <a:srgbClr val="000000"/>
              </a:solidFill>
              <a:latin typeface="Calibri"/>
            </a:endParaRPr>
          </a:p>
          <a:p>
            <a:pPr defTabSz="914400">
              <a:lnSpc>
                <a:spcPct val="100000"/>
              </a:lnSpc>
            </a:pPr>
            <a:endParaRPr lang="de-DE" sz="2400" b="0" strike="noStrike" spc="-1" dirty="0">
              <a:solidFill>
                <a:srgbClr val="000000"/>
              </a:solidFill>
              <a:latin typeface="Calibri"/>
            </a:endParaRPr>
          </a:p>
          <a:p>
            <a:pPr defTabSz="914400">
              <a:lnSpc>
                <a:spcPct val="100000"/>
              </a:lnSpc>
            </a:pPr>
            <a:r>
              <a:rPr lang="de-DE" sz="2400" b="0" strike="noStrike" spc="-1" dirty="0">
                <a:solidFill>
                  <a:schemeClr val="dk1"/>
                </a:solidFill>
                <a:latin typeface="Calibri"/>
              </a:rPr>
              <a:t>Das Selbstbewusstsein der anderen gab mir zu verstehen, dass ihnen der Raum mehr gehörte als mir. Wenn ich in der Mensa zu Pommes statt Salat griff, bedachten sie mich mit humorvoll getarntem Tadel. In meiner Kindheit aßen wir eben, was wir uns gerade leisten konnten. […] Auf WG-Partys war es ein beliebtes Spiel, Unbekannte zu fragen, wo er oder sie „denn schon so herumgereist“ sei. In solchen Momenten verkroch ich mich unauffällig in der Schamecke. […]</a:t>
            </a:r>
            <a:endParaRPr lang="de-DE" sz="2400" b="0" strike="noStrike" spc="-1" dirty="0">
              <a:solidFill>
                <a:srgbClr val="000000"/>
              </a:solidFill>
              <a:latin typeface="Calibri"/>
            </a:endParaRPr>
          </a:p>
          <a:p>
            <a:pPr defTabSz="914400">
              <a:lnSpc>
                <a:spcPct val="100000"/>
              </a:lnSpc>
            </a:pPr>
            <a:endParaRPr lang="de-DE" sz="2400" b="0" strike="noStrike" spc="-1" dirty="0">
              <a:solidFill>
                <a:srgbClr val="000000"/>
              </a:solidFill>
              <a:latin typeface="Calibri"/>
            </a:endParaRPr>
          </a:p>
          <a:p>
            <a:pPr defTabSz="914400">
              <a:lnSpc>
                <a:spcPct val="100000"/>
              </a:lnSpc>
            </a:pPr>
            <a:r>
              <a:rPr lang="de-DE" sz="2400" b="0" strike="noStrike" spc="-1" dirty="0">
                <a:solidFill>
                  <a:schemeClr val="dk1"/>
                </a:solidFill>
                <a:latin typeface="Calibri"/>
              </a:rPr>
              <a:t>An der Uni strengte ich mich an, meine soziale Herkunft zu vertuschen. Die Angst davor, etwas Dummes zu sagen, saß mir sogar beim Grillabend mit den Nachbarn aus dem Studentenwohnheim im Nacken. Die anderen wissen mehr, können mehr, wollen mehr, so dachte ich, als trügen sie ein letztes Geheimnis in sich, dessen Entschlüsselung mir auf ewig verborgen bleibt.</a:t>
            </a:r>
            <a:endParaRPr lang="de-DE" sz="2400" b="0" strike="noStrike" spc="-1" dirty="0">
              <a:solidFill>
                <a:srgbClr val="000000"/>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2" name="PlaceHolder 1"/>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2500"/>
          </a:bodyPr>
          <a:lstStyle/>
          <a:p>
            <a:pPr indent="0" algn="ctr" defTabSz="914400">
              <a:lnSpc>
                <a:spcPct val="90000"/>
              </a:lnSpc>
              <a:buNone/>
            </a:pPr>
            <a:r>
              <a:rPr lang="en-US" sz="4500" b="0" strike="noStrike" spc="-1">
                <a:solidFill>
                  <a:schemeClr val="dk1"/>
                </a:solidFill>
                <a:latin typeface="Calibri Light"/>
              </a:rPr>
              <a:t>Um wie viele Jahre unterscheidet sich die Lebenserwartung von reichen und in  Armut lebenden Menschen in Deutschland?</a:t>
            </a:r>
            <a:endParaRPr lang="en-US" sz="4500" b="0" strike="noStrike" spc="-1">
              <a:solidFill>
                <a:schemeClr val="dk1"/>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descr="Ein Bild, das Text, Screenshot, Diagramm, Reihe enthält.&#10;&#10;KI-generierte Inhalte können fehlerhaft sein.">
            <a:extLst>
              <a:ext uri="{FF2B5EF4-FFF2-40B4-BE49-F238E27FC236}">
                <a16:creationId xmlns:a16="http://schemas.microsoft.com/office/drawing/2014/main" id="{8930B65D-DA8E-C7B7-A2F0-AEAB2BCD5055}"/>
              </a:ext>
            </a:extLst>
          </p:cNvPr>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0" y="0"/>
            <a:ext cx="9850156" cy="5873262"/>
          </a:xfrm>
          <a:prstGeom prst="rect">
            <a:avLst/>
          </a:prstGeom>
          <a:noFill/>
          <a:ln w="0">
            <a:noFill/>
          </a:ln>
        </p:spPr>
      </p:pic>
      <p:sp>
        <p:nvSpPr>
          <p:cNvPr id="5" name="Textfeld 4">
            <a:extLst>
              <a:ext uri="{FF2B5EF4-FFF2-40B4-BE49-F238E27FC236}">
                <a16:creationId xmlns:a16="http://schemas.microsoft.com/office/drawing/2014/main" id="{6774085F-11B8-8941-F759-F7F0A57DF0B5}"/>
              </a:ext>
            </a:extLst>
          </p:cNvPr>
          <p:cNvSpPr txBox="1"/>
          <p:nvPr/>
        </p:nvSpPr>
        <p:spPr>
          <a:xfrm>
            <a:off x="0" y="5791201"/>
            <a:ext cx="9112102" cy="307777"/>
          </a:xfrm>
          <a:prstGeom prst="rect">
            <a:avLst/>
          </a:prstGeom>
          <a:noFill/>
        </p:spPr>
        <p:txBody>
          <a:bodyPr wrap="square">
            <a:spAutoFit/>
          </a:bodyPr>
          <a:lstStyle/>
          <a:p>
            <a:pPr marL="216000" indent="0" algn="ctr">
              <a:lnSpc>
                <a:spcPct val="100000"/>
              </a:lnSpc>
              <a:buNone/>
            </a:pPr>
            <a:r>
              <a:rPr lang="en-GB" sz="1400" b="0" strike="noStrike" spc="-1" dirty="0" err="1">
                <a:solidFill>
                  <a:srgbClr val="000000"/>
                </a:solidFill>
                <a:latin typeface="Calibri"/>
              </a:rPr>
              <a:t>Datenquelle</a:t>
            </a:r>
            <a:r>
              <a:rPr lang="en-GB" sz="1400" b="0" strike="noStrike" spc="-1" dirty="0">
                <a:solidFill>
                  <a:srgbClr val="000000"/>
                </a:solidFill>
                <a:latin typeface="Calibri"/>
              </a:rPr>
              <a:t>: Robert Koch </a:t>
            </a:r>
            <a:r>
              <a:rPr lang="en-GB" sz="1400" b="0" strike="noStrike" spc="-1" dirty="0" err="1">
                <a:solidFill>
                  <a:srgbClr val="000000"/>
                </a:solidFill>
                <a:latin typeface="Calibri"/>
              </a:rPr>
              <a:t>Institut</a:t>
            </a:r>
            <a:r>
              <a:rPr lang="en-GB" sz="1400" b="0" strike="noStrike" spc="-1" dirty="0">
                <a:solidFill>
                  <a:srgbClr val="000000"/>
                </a:solidFill>
                <a:latin typeface="Calibri"/>
              </a:rPr>
              <a:t> Gesundheit in Deutschland  |  </a:t>
            </a:r>
            <a:r>
              <a:rPr lang="en-GB" sz="1400" b="0" strike="noStrike" spc="-1" dirty="0" err="1">
                <a:solidFill>
                  <a:srgbClr val="000000"/>
                </a:solidFill>
                <a:latin typeface="Calibri"/>
              </a:rPr>
              <a:t>Eigene</a:t>
            </a:r>
            <a:r>
              <a:rPr lang="en-GB" sz="1400" b="0" strike="noStrike" spc="-1" dirty="0">
                <a:solidFill>
                  <a:srgbClr val="000000"/>
                </a:solidFill>
                <a:latin typeface="Calibri"/>
              </a:rPr>
              <a:t> </a:t>
            </a:r>
            <a:r>
              <a:rPr lang="en-GB" sz="1400" b="0" strike="noStrike" spc="-1" dirty="0" err="1">
                <a:solidFill>
                  <a:srgbClr val="000000"/>
                </a:solidFill>
                <a:latin typeface="Calibri"/>
              </a:rPr>
              <a:t>Darstellung</a:t>
            </a:r>
            <a:endParaRPr lang="de-DE" sz="1400" b="0" strike="noStrike" spc="-1" dirty="0">
              <a:solidFill>
                <a:srgbClr val="000000"/>
              </a:solidFill>
              <a:latin typeface="Calibri"/>
            </a:endParaRPr>
          </a:p>
        </p:txBody>
      </p:sp>
      <p:sp>
        <p:nvSpPr>
          <p:cNvPr id="2" name="Pfeil: Fünfeck 1">
            <a:extLst>
              <a:ext uri="{FF2B5EF4-FFF2-40B4-BE49-F238E27FC236}">
                <a16:creationId xmlns:a16="http://schemas.microsoft.com/office/drawing/2014/main" id="{D37DDA58-C0C4-3AF8-461E-AEB553BF20E7}"/>
              </a:ext>
            </a:extLst>
          </p:cNvPr>
          <p:cNvSpPr/>
          <p:nvPr/>
        </p:nvSpPr>
        <p:spPr>
          <a:xfrm rot="10800000">
            <a:off x="9494874" y="984738"/>
            <a:ext cx="2501334"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6DA8E6D-2CF4-6BC7-ADE1-207C3E3B97D6}"/>
              </a:ext>
            </a:extLst>
          </p:cNvPr>
          <p:cNvSpPr txBox="1"/>
          <p:nvPr/>
        </p:nvSpPr>
        <p:spPr>
          <a:xfrm>
            <a:off x="9775815" y="1664850"/>
            <a:ext cx="2294735" cy="2677656"/>
          </a:xfrm>
          <a:prstGeom prst="rect">
            <a:avLst/>
          </a:prstGeom>
          <a:noFill/>
        </p:spPr>
        <p:txBody>
          <a:bodyPr wrap="square" rtlCol="0">
            <a:spAutoFit/>
          </a:bodyPr>
          <a:lstStyle/>
          <a:p>
            <a:pPr algn="ctr"/>
            <a:r>
              <a:rPr lang="de-DE" sz="2400" b="1" dirty="0"/>
              <a:t>Richtige Antwort:</a:t>
            </a:r>
            <a:br>
              <a:rPr lang="de-DE" sz="2400" b="1" dirty="0"/>
            </a:br>
            <a:r>
              <a:rPr lang="de-DE" sz="2400" b="1" dirty="0"/>
              <a:t>etwa 9 Jahre </a:t>
            </a:r>
            <a:br>
              <a:rPr lang="de-DE" sz="2400" b="1" dirty="0"/>
            </a:br>
            <a:r>
              <a:rPr lang="de-DE" sz="2400" b="1" dirty="0"/>
              <a:t>bei Frauen </a:t>
            </a:r>
            <a:br>
              <a:rPr lang="de-DE" sz="2400" b="1" dirty="0"/>
            </a:br>
            <a:r>
              <a:rPr lang="de-DE" sz="2400" b="1" dirty="0"/>
              <a:t>und etwa 11 Jahre bei Männern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a:extLst>
            <a:ext uri="{FF2B5EF4-FFF2-40B4-BE49-F238E27FC236}">
              <a16:creationId xmlns:a16="http://schemas.microsoft.com/office/drawing/2014/main" id="{6EEE64A6-F170-94D8-29FA-735B167D5D11}"/>
            </a:ext>
          </a:extLst>
        </p:cNvPr>
        <p:cNvGrpSpPr/>
        <p:nvPr/>
      </p:nvGrpSpPr>
      <p:grpSpPr>
        <a:xfrm>
          <a:off x="0" y="0"/>
          <a:ext cx="0" cy="0"/>
          <a:chOff x="0" y="0"/>
          <a:chExt cx="0" cy="0"/>
        </a:xfrm>
      </p:grpSpPr>
      <p:sp>
        <p:nvSpPr>
          <p:cNvPr id="322" name="PlaceHolder 1">
            <a:extLst>
              <a:ext uri="{FF2B5EF4-FFF2-40B4-BE49-F238E27FC236}">
                <a16:creationId xmlns:a16="http://schemas.microsoft.com/office/drawing/2014/main" id="{AA6F5080-24BB-2851-987F-712ADEDBA1C5}"/>
              </a:ext>
            </a:extLst>
          </p:cNvPr>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0000"/>
          </a:bodyPr>
          <a:lstStyle/>
          <a:p>
            <a:pPr indent="0" algn="ctr" defTabSz="914400">
              <a:lnSpc>
                <a:spcPct val="90000"/>
              </a:lnSpc>
              <a:buNone/>
            </a:pPr>
            <a:r>
              <a:rPr lang="en-US" sz="4500" b="0" strike="noStrike" spc="-1" dirty="0">
                <a:solidFill>
                  <a:schemeClr val="dk1"/>
                </a:solidFill>
                <a:latin typeface="Calibri Light"/>
              </a:rPr>
              <a:t>Um </a:t>
            </a:r>
            <a:r>
              <a:rPr lang="en-US" sz="4500" b="0" strike="noStrike" spc="-1" dirty="0" err="1">
                <a:solidFill>
                  <a:schemeClr val="dk1"/>
                </a:solidFill>
                <a:latin typeface="Calibri Light"/>
              </a:rPr>
              <a:t>wie</a:t>
            </a:r>
            <a:r>
              <a:rPr lang="en-US" sz="4500" b="0" strike="noStrike" spc="-1" dirty="0">
                <a:solidFill>
                  <a:schemeClr val="dk1"/>
                </a:solidFill>
                <a:latin typeface="Calibri Light"/>
              </a:rPr>
              <a:t> </a:t>
            </a:r>
            <a:r>
              <a:rPr lang="en-US" sz="4500" b="0" strike="noStrike" spc="-1" dirty="0" err="1">
                <a:solidFill>
                  <a:schemeClr val="dk1"/>
                </a:solidFill>
                <a:latin typeface="Calibri Light"/>
              </a:rPr>
              <a:t>viele</a:t>
            </a:r>
            <a:r>
              <a:rPr lang="en-US" sz="4500" b="0" strike="noStrike" spc="-1" dirty="0">
                <a:solidFill>
                  <a:schemeClr val="dk1"/>
                </a:solidFill>
                <a:latin typeface="Calibri Light"/>
              </a:rPr>
              <a:t> Jahre </a:t>
            </a:r>
            <a:r>
              <a:rPr lang="en-US" sz="4500" b="0" strike="noStrike" spc="-1" dirty="0" err="1">
                <a:solidFill>
                  <a:schemeClr val="dk1"/>
                </a:solidFill>
                <a:latin typeface="Calibri Light"/>
              </a:rPr>
              <a:t>unterscheidet</a:t>
            </a:r>
            <a:r>
              <a:rPr lang="en-US" sz="4500" b="0" strike="noStrike" spc="-1" dirty="0">
                <a:solidFill>
                  <a:schemeClr val="dk1"/>
                </a:solidFill>
                <a:latin typeface="Calibri Light"/>
              </a:rPr>
              <a:t> </a:t>
            </a:r>
            <a:r>
              <a:rPr lang="en-US" sz="4500" b="0" strike="noStrike" spc="-1" dirty="0" err="1">
                <a:solidFill>
                  <a:schemeClr val="dk1"/>
                </a:solidFill>
                <a:latin typeface="Calibri Light"/>
              </a:rPr>
              <a:t>sich</a:t>
            </a:r>
            <a:r>
              <a:rPr lang="en-US" sz="4500" b="0" strike="noStrike" spc="-1" dirty="0">
                <a:solidFill>
                  <a:schemeClr val="dk1"/>
                </a:solidFill>
                <a:latin typeface="Calibri Light"/>
              </a:rPr>
              <a:t> die </a:t>
            </a:r>
            <a:r>
              <a:rPr lang="en-US" sz="4500" b="0" strike="noStrike" spc="-1" dirty="0" err="1">
                <a:solidFill>
                  <a:schemeClr val="dk1"/>
                </a:solidFill>
                <a:latin typeface="Calibri Light"/>
              </a:rPr>
              <a:t>Lebenserwartung</a:t>
            </a:r>
            <a:r>
              <a:rPr lang="en-US" sz="4500" b="0" strike="noStrike" spc="-1" dirty="0">
                <a:solidFill>
                  <a:schemeClr val="dk1"/>
                </a:solidFill>
                <a:latin typeface="Calibri Light"/>
              </a:rPr>
              <a:t> in Wien </a:t>
            </a:r>
            <a:r>
              <a:rPr lang="en-US" sz="4500" spc="-1" dirty="0" err="1">
                <a:solidFill>
                  <a:schemeClr val="dk1"/>
                </a:solidFill>
                <a:latin typeface="Calibri Light"/>
              </a:rPr>
              <a:t>zwischen</a:t>
            </a:r>
            <a:r>
              <a:rPr lang="en-US" sz="4500" spc="-1" dirty="0">
                <a:solidFill>
                  <a:schemeClr val="dk1"/>
                </a:solidFill>
                <a:latin typeface="Calibri Light"/>
              </a:rPr>
              <a:t> Menschen die </a:t>
            </a:r>
            <a:r>
              <a:rPr lang="en-US" sz="4500" spc="-1" dirty="0" err="1">
                <a:solidFill>
                  <a:schemeClr val="dk1"/>
                </a:solidFill>
                <a:latin typeface="Calibri Light"/>
              </a:rPr>
              <a:t>im</a:t>
            </a:r>
            <a:r>
              <a:rPr lang="en-US" sz="4500" spc="-1" dirty="0">
                <a:solidFill>
                  <a:schemeClr val="dk1"/>
                </a:solidFill>
                <a:latin typeface="Calibri Light"/>
              </a:rPr>
              <a:t> Viertel </a:t>
            </a:r>
            <a:r>
              <a:rPr lang="en-US" sz="4500" spc="-1" dirty="0" err="1">
                <a:solidFill>
                  <a:schemeClr val="dk1"/>
                </a:solidFill>
                <a:latin typeface="Calibri Light"/>
              </a:rPr>
              <a:t>mit</a:t>
            </a:r>
            <a:r>
              <a:rPr lang="en-US" sz="4500" spc="-1" dirty="0">
                <a:solidFill>
                  <a:schemeClr val="dk1"/>
                </a:solidFill>
                <a:latin typeface="Calibri Light"/>
              </a:rPr>
              <a:t> dem </a:t>
            </a:r>
            <a:r>
              <a:rPr lang="en-US" sz="4500" spc="-1" dirty="0" err="1">
                <a:solidFill>
                  <a:schemeClr val="dk1"/>
                </a:solidFill>
                <a:latin typeface="Calibri Light"/>
              </a:rPr>
              <a:t>höchsten</a:t>
            </a:r>
            <a:r>
              <a:rPr lang="en-US" sz="4500" spc="-1" dirty="0">
                <a:solidFill>
                  <a:schemeClr val="dk1"/>
                </a:solidFill>
                <a:latin typeface="Calibri Light"/>
              </a:rPr>
              <a:t> und Menschen die </a:t>
            </a:r>
            <a:r>
              <a:rPr lang="en-US" sz="4500" spc="-1" dirty="0" err="1">
                <a:solidFill>
                  <a:schemeClr val="dk1"/>
                </a:solidFill>
                <a:latin typeface="Calibri Light"/>
              </a:rPr>
              <a:t>im</a:t>
            </a:r>
            <a:r>
              <a:rPr lang="en-US" sz="4500" spc="-1" dirty="0">
                <a:solidFill>
                  <a:schemeClr val="dk1"/>
                </a:solidFill>
                <a:latin typeface="Calibri Light"/>
              </a:rPr>
              <a:t> Viertel </a:t>
            </a:r>
            <a:r>
              <a:rPr lang="en-US" sz="4500" spc="-1" dirty="0" err="1">
                <a:solidFill>
                  <a:schemeClr val="dk1"/>
                </a:solidFill>
                <a:latin typeface="Calibri Light"/>
              </a:rPr>
              <a:t>mit</a:t>
            </a:r>
            <a:r>
              <a:rPr lang="en-US" sz="4500" spc="-1" dirty="0">
                <a:solidFill>
                  <a:schemeClr val="dk1"/>
                </a:solidFill>
                <a:latin typeface="Calibri Light"/>
              </a:rPr>
              <a:t> dem </a:t>
            </a:r>
            <a:r>
              <a:rPr lang="en-US" sz="4500" spc="-1" dirty="0" err="1">
                <a:solidFill>
                  <a:schemeClr val="dk1"/>
                </a:solidFill>
                <a:latin typeface="Calibri Light"/>
              </a:rPr>
              <a:t>geringsten</a:t>
            </a:r>
            <a:r>
              <a:rPr lang="en-US" sz="4500" spc="-1" dirty="0">
                <a:solidFill>
                  <a:schemeClr val="dk1"/>
                </a:solidFill>
                <a:latin typeface="Calibri Light"/>
              </a:rPr>
              <a:t> </a:t>
            </a:r>
            <a:r>
              <a:rPr lang="en-US" sz="4500" spc="-1" dirty="0" err="1">
                <a:solidFill>
                  <a:schemeClr val="dk1"/>
                </a:solidFill>
                <a:latin typeface="Calibri Light"/>
              </a:rPr>
              <a:t>Nettolohn</a:t>
            </a:r>
            <a:r>
              <a:rPr lang="en-US" sz="4500" spc="-1" dirty="0">
                <a:solidFill>
                  <a:schemeClr val="dk1"/>
                </a:solidFill>
                <a:latin typeface="Calibri Light"/>
              </a:rPr>
              <a:t> leben</a:t>
            </a:r>
            <a:r>
              <a:rPr lang="en-US" sz="4500" b="0" strike="noStrike" spc="-1" dirty="0">
                <a:solidFill>
                  <a:schemeClr val="dk1"/>
                </a:solidFill>
                <a:latin typeface="Calibri Light"/>
              </a:rPr>
              <a:t>?</a:t>
            </a:r>
            <a:endParaRPr lang="en-US" sz="4500" b="0" strike="noStrike" spc="-1" dirty="0">
              <a:solidFill>
                <a:schemeClr val="dk1"/>
              </a:solidFill>
              <a:latin typeface="Calibri"/>
            </a:endParaRPr>
          </a:p>
        </p:txBody>
      </p:sp>
      <p:pic>
        <p:nvPicPr>
          <p:cNvPr id="2" name="Grafik 1" descr="Ein Bild, das rot, Karminrot, Flagge enthält.&#10;&#10;KI-generierte Inhalte können fehlerhaft sein.">
            <a:extLst>
              <a:ext uri="{FF2B5EF4-FFF2-40B4-BE49-F238E27FC236}">
                <a16:creationId xmlns:a16="http://schemas.microsoft.com/office/drawing/2014/main" id="{29E3FB80-FD16-B5CC-4B5E-7AA42EA29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extLst>
      <p:ext uri="{BB962C8B-B14F-4D97-AF65-F5344CB8AC3E}">
        <p14:creationId xmlns:p14="http://schemas.microsoft.com/office/powerpoint/2010/main" val="3289806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327" name="PlaceHolder 2"/>
          <p:cNvSpPr>
            <a:spLocks noGrp="1"/>
          </p:cNvSpPr>
          <p:nvPr>
            <p:ph/>
          </p:nvPr>
        </p:nvSpPr>
        <p:spPr>
          <a:xfrm>
            <a:off x="248620" y="5704055"/>
            <a:ext cx="10515240" cy="517841"/>
          </a:xfrm>
          <a:prstGeom prst="rect">
            <a:avLst/>
          </a:prstGeom>
          <a:noFill/>
          <a:ln w="0">
            <a:noFill/>
          </a:ln>
        </p:spPr>
        <p:txBody>
          <a:bodyPr lIns="91440" tIns="45720" rIns="91440" bIns="45720" anchor="t">
            <a:noAutofit/>
          </a:bodyPr>
          <a:lstStyle/>
          <a:p>
            <a:pPr defTabSz="914400">
              <a:lnSpc>
                <a:spcPct val="90000"/>
              </a:lnSpc>
              <a:spcBef>
                <a:spcPts val="1001"/>
              </a:spcBef>
              <a:buClr>
                <a:srgbClr val="000000"/>
              </a:buClr>
            </a:pPr>
            <a:r>
              <a:rPr lang="de-DE" sz="2000" b="0" strike="noStrike" spc="-1" dirty="0">
                <a:solidFill>
                  <a:schemeClr val="dk1"/>
                </a:solidFill>
                <a:latin typeface="Calibri"/>
              </a:rPr>
              <a:t>Stand 2023: https://www.moment.at/story/weltgesundheitstag-einkommen-lebenserwartung/</a:t>
            </a:r>
            <a:endParaRPr lang="en-US" sz="2000" b="0" strike="noStrike" spc="-1" dirty="0">
              <a:solidFill>
                <a:schemeClr val="dk1"/>
              </a:solidFill>
              <a:latin typeface="Calibri"/>
            </a:endParaRPr>
          </a:p>
        </p:txBody>
      </p:sp>
      <p:pic>
        <p:nvPicPr>
          <p:cNvPr id="3" name="Grafik 2" descr="Ein Bild, das Text, Screenshot, Diagramm enthält.&#10;&#10;KI-generierte Inhalte können fehlerhaft sein.">
            <a:extLst>
              <a:ext uri="{FF2B5EF4-FFF2-40B4-BE49-F238E27FC236}">
                <a16:creationId xmlns:a16="http://schemas.microsoft.com/office/drawing/2014/main" id="{534D1D09-5B03-4E7D-5F70-9D18D0D22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20" y="140019"/>
            <a:ext cx="9054406" cy="5394916"/>
          </a:xfrm>
          <a:prstGeom prst="rect">
            <a:avLst/>
          </a:prstGeom>
        </p:spPr>
      </p:pic>
      <p:sp>
        <p:nvSpPr>
          <p:cNvPr id="6" name="Textfeld 5">
            <a:extLst>
              <a:ext uri="{FF2B5EF4-FFF2-40B4-BE49-F238E27FC236}">
                <a16:creationId xmlns:a16="http://schemas.microsoft.com/office/drawing/2014/main" id="{D89E0FCF-F4F1-8757-D65F-7D7C205E8E79}"/>
              </a:ext>
            </a:extLst>
          </p:cNvPr>
          <p:cNvSpPr txBox="1"/>
          <p:nvPr/>
        </p:nvSpPr>
        <p:spPr>
          <a:xfrm>
            <a:off x="9833111" y="1550504"/>
            <a:ext cx="1656523" cy="1323439"/>
          </a:xfrm>
          <a:prstGeom prst="rect">
            <a:avLst/>
          </a:prstGeom>
          <a:noFill/>
        </p:spPr>
        <p:txBody>
          <a:bodyPr wrap="square" rtlCol="0">
            <a:spAutoFit/>
          </a:bodyPr>
          <a:lstStyle/>
          <a:p>
            <a:pPr algn="ctr"/>
            <a:r>
              <a:rPr lang="de-DE" sz="4000" dirty="0"/>
              <a:t>7-8 Jahre</a:t>
            </a:r>
          </a:p>
        </p:txBody>
      </p:sp>
      <p:sp>
        <p:nvSpPr>
          <p:cNvPr id="2" name="Pfeil: Fünfeck 1">
            <a:extLst>
              <a:ext uri="{FF2B5EF4-FFF2-40B4-BE49-F238E27FC236}">
                <a16:creationId xmlns:a16="http://schemas.microsoft.com/office/drawing/2014/main" id="{DDA44983-67D6-4FEB-722D-75F9B39C1B78}"/>
              </a:ext>
            </a:extLst>
          </p:cNvPr>
          <p:cNvSpPr/>
          <p:nvPr/>
        </p:nvSpPr>
        <p:spPr>
          <a:xfrm rot="10800000">
            <a:off x="9388556"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2039F93C-BC28-1C69-D69C-A76D3FCB197D}"/>
              </a:ext>
            </a:extLst>
          </p:cNvPr>
          <p:cNvSpPr txBox="1"/>
          <p:nvPr/>
        </p:nvSpPr>
        <p:spPr>
          <a:xfrm>
            <a:off x="9611841" y="2609463"/>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7 – 8 Jahre</a:t>
            </a:r>
          </a:p>
        </p:txBody>
      </p:sp>
      <p:pic>
        <p:nvPicPr>
          <p:cNvPr id="5" name="Grafik 4" descr="Ein Bild, das rot, Karminrot, Flagge enthält.&#10;&#10;KI-generierte Inhalte können fehlerhaft sein.">
            <a:extLst>
              <a:ext uri="{FF2B5EF4-FFF2-40B4-BE49-F238E27FC236}">
                <a16:creationId xmlns:a16="http://schemas.microsoft.com/office/drawing/2014/main" id="{29934CA1-A177-62A9-9C65-4AF8CB5CA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FEA6D-5447-6260-BC5F-3A1C4AC5E9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38B3C1-9797-3FA5-4B97-E9765FEE35FE}"/>
              </a:ext>
            </a:extLst>
          </p:cNvPr>
          <p:cNvSpPr>
            <a:spLocks noGrp="1"/>
          </p:cNvSpPr>
          <p:nvPr>
            <p:ph type="title"/>
          </p:nvPr>
        </p:nvSpPr>
        <p:spPr/>
        <p:txBody>
          <a:bodyPr/>
          <a:lstStyle/>
          <a:p>
            <a:pPr algn="ctr"/>
            <a:r>
              <a:rPr lang="en-GB" noProof="0" dirty="0"/>
              <a:t>What is CLASS?</a:t>
            </a:r>
          </a:p>
        </p:txBody>
      </p:sp>
      <p:cxnSp>
        <p:nvCxnSpPr>
          <p:cNvPr id="7" name="Gerader Verbinder 6">
            <a:extLst>
              <a:ext uri="{FF2B5EF4-FFF2-40B4-BE49-F238E27FC236}">
                <a16:creationId xmlns:a16="http://schemas.microsoft.com/office/drawing/2014/main" id="{6C910769-43F6-928F-947C-3F08CCE47CC7}"/>
              </a:ext>
            </a:extLst>
          </p:cNvPr>
          <p:cNvCxnSpPr/>
          <p:nvPr/>
        </p:nvCxnSpPr>
        <p:spPr>
          <a:xfrm>
            <a:off x="728331" y="1506822"/>
            <a:ext cx="10256363" cy="0"/>
          </a:xfrm>
          <a:prstGeom prst="line">
            <a:avLst/>
          </a:prstGeom>
          <a:ln w="57150">
            <a:solidFill>
              <a:srgbClr val="64CC6C"/>
            </a:solidFill>
          </a:ln>
        </p:spPr>
        <p:style>
          <a:lnRef idx="1">
            <a:schemeClr val="accent1"/>
          </a:lnRef>
          <a:fillRef idx="0">
            <a:schemeClr val="accent1"/>
          </a:fillRef>
          <a:effectRef idx="0">
            <a:schemeClr val="accent1"/>
          </a:effectRef>
          <a:fontRef idx="minor">
            <a:schemeClr val="tx1"/>
          </a:fontRef>
        </p:style>
      </p:cxnSp>
      <p:sp>
        <p:nvSpPr>
          <p:cNvPr id="9" name="Inhaltsplatzhalter 8">
            <a:extLst>
              <a:ext uri="{FF2B5EF4-FFF2-40B4-BE49-F238E27FC236}">
                <a16:creationId xmlns:a16="http://schemas.microsoft.com/office/drawing/2014/main" id="{F8051770-1DC6-E214-336B-4E7DE1525C31}"/>
              </a:ext>
            </a:extLst>
          </p:cNvPr>
          <p:cNvSpPr>
            <a:spLocks noGrp="1"/>
          </p:cNvSpPr>
          <p:nvPr>
            <p:ph idx="1"/>
          </p:nvPr>
        </p:nvSpPr>
        <p:spPr>
          <a:xfrm>
            <a:off x="429371" y="4388379"/>
            <a:ext cx="11513488" cy="3015334"/>
          </a:xfrm>
        </p:spPr>
        <p:txBody>
          <a:bodyPr>
            <a:normAutofit/>
          </a:bodyPr>
          <a:lstStyle/>
          <a:p>
            <a:pPr marL="0" indent="0">
              <a:buNone/>
            </a:pPr>
            <a:endParaRPr lang="de-DE" noProof="0" dirty="0">
              <a:sym typeface="Wingdings" panose="05000000000000000000" pitchFamily="2" charset="2"/>
            </a:endParaRPr>
          </a:p>
          <a:p>
            <a:pPr marL="0" indent="0">
              <a:buNone/>
            </a:pPr>
            <a:r>
              <a:rPr lang="de-DE" noProof="0" dirty="0">
                <a:sym typeface="Wingdings" panose="05000000000000000000" pitchFamily="2" charset="2"/>
              </a:rPr>
              <a:t>Klasse kategorisiert Menschen aufgrund ihres sozialen und finanziellen Status.</a:t>
            </a:r>
            <a:endParaRPr lang="de-DE" noProof="0" dirty="0"/>
          </a:p>
          <a:p>
            <a:pPr marL="0" indent="0">
              <a:buNone/>
            </a:pPr>
            <a:endParaRPr lang="de-DE" noProof="0" dirty="0"/>
          </a:p>
        </p:txBody>
      </p:sp>
      <p:pic>
        <p:nvPicPr>
          <p:cNvPr id="5" name="Grafik 4">
            <a:extLst>
              <a:ext uri="{FF2B5EF4-FFF2-40B4-BE49-F238E27FC236}">
                <a16:creationId xmlns:a16="http://schemas.microsoft.com/office/drawing/2014/main" id="{DF036AF2-C6FD-442D-C39C-EB76400E6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45368" y="1422225"/>
            <a:ext cx="6930577" cy="3234618"/>
          </a:xfrm>
          <a:prstGeom prst="rect">
            <a:avLst/>
          </a:prstGeom>
        </p:spPr>
      </p:pic>
      <p:sp>
        <p:nvSpPr>
          <p:cNvPr id="4" name="Textfeld 3">
            <a:extLst>
              <a:ext uri="{FF2B5EF4-FFF2-40B4-BE49-F238E27FC236}">
                <a16:creationId xmlns:a16="http://schemas.microsoft.com/office/drawing/2014/main" id="{58A5571A-3E30-53D0-1BA2-A7532A8FE64F}"/>
              </a:ext>
            </a:extLst>
          </p:cNvPr>
          <p:cNvSpPr txBox="1"/>
          <p:nvPr/>
        </p:nvSpPr>
        <p:spPr>
          <a:xfrm rot="812199">
            <a:off x="3741096" y="3390195"/>
            <a:ext cx="4339119" cy="461665"/>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GB" sz="2400" dirty="0"/>
              <a:t>Klasse </a:t>
            </a:r>
            <a:r>
              <a:rPr lang="en-GB" sz="2400" dirty="0" err="1"/>
              <a:t>ist</a:t>
            </a:r>
            <a:r>
              <a:rPr lang="en-GB" sz="2400" dirty="0"/>
              <a:t> </a:t>
            </a:r>
            <a:r>
              <a:rPr lang="en-GB" sz="2400" dirty="0" err="1"/>
              <a:t>ein</a:t>
            </a:r>
            <a:r>
              <a:rPr lang="en-GB" sz="2400" dirty="0"/>
              <a:t> </a:t>
            </a:r>
            <a:r>
              <a:rPr lang="en-GB" sz="2400" dirty="0" err="1"/>
              <a:t>soziales</a:t>
            </a:r>
            <a:r>
              <a:rPr lang="en-GB" sz="2400" dirty="0"/>
              <a:t> </a:t>
            </a:r>
            <a:r>
              <a:rPr lang="en-GB" sz="2400" dirty="0" err="1"/>
              <a:t>Konstrukt</a:t>
            </a:r>
            <a:endParaRPr lang="en-GB" sz="2400" noProof="0" dirty="0"/>
          </a:p>
        </p:txBody>
      </p:sp>
      <p:sp>
        <p:nvSpPr>
          <p:cNvPr id="6" name="PlaceHolder 1">
            <a:extLst>
              <a:ext uri="{FF2B5EF4-FFF2-40B4-BE49-F238E27FC236}">
                <a16:creationId xmlns:a16="http://schemas.microsoft.com/office/drawing/2014/main" id="{35D18502-CA4A-AFA6-865A-41E01C95F3C2}"/>
              </a:ext>
            </a:extLst>
          </p:cNvPr>
          <p:cNvSpPr txBox="1">
            <a:spLocks/>
          </p:cNvSpPr>
          <p:nvPr/>
        </p:nvSpPr>
        <p:spPr>
          <a:xfrm>
            <a:off x="766212" y="365040"/>
            <a:ext cx="10587108" cy="1325160"/>
          </a:xfrm>
          <a:prstGeom prst="rect">
            <a:avLst/>
          </a:prstGeom>
          <a:noFill/>
          <a:ln w="0">
            <a:noFill/>
          </a:ln>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pc="-1" dirty="0">
                <a:solidFill>
                  <a:schemeClr val="dk1"/>
                </a:solidFill>
                <a:latin typeface="Calibri Light"/>
              </a:rPr>
              <a:t>Was ist Klasse?</a:t>
            </a:r>
            <a:endParaRPr lang="en-US" spc="-1" dirty="0">
              <a:solidFill>
                <a:schemeClr val="dk1"/>
              </a:solidFill>
              <a:latin typeface="Calibri"/>
            </a:endParaRPr>
          </a:p>
        </p:txBody>
      </p:sp>
    </p:spTree>
    <p:extLst>
      <p:ext uri="{BB962C8B-B14F-4D97-AF65-F5344CB8AC3E}">
        <p14:creationId xmlns:p14="http://schemas.microsoft.com/office/powerpoint/2010/main" val="37489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Karte, Erde enthält.&#10;&#10;KI-generierte Inhalte können fehlerhaft sein.">
            <a:extLst>
              <a:ext uri="{FF2B5EF4-FFF2-40B4-BE49-F238E27FC236}">
                <a16:creationId xmlns:a16="http://schemas.microsoft.com/office/drawing/2014/main" id="{4675FE14-1C4D-09F3-AD75-327B1A3D7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046"/>
            <a:ext cx="12192000" cy="5486400"/>
          </a:xfrm>
          <a:prstGeom prst="rect">
            <a:avLst/>
          </a:prstGeom>
        </p:spPr>
      </p:pic>
      <p:pic>
        <p:nvPicPr>
          <p:cNvPr id="5" name="Grafik 4">
            <a:extLst>
              <a:ext uri="{FF2B5EF4-FFF2-40B4-BE49-F238E27FC236}">
                <a16:creationId xmlns:a16="http://schemas.microsoft.com/office/drawing/2014/main" id="{657C3A54-7130-35A8-F1DD-8916FA551A01}"/>
              </a:ext>
            </a:extLst>
          </p:cNvPr>
          <p:cNvPicPr>
            <a:picLocks noChangeAspect="1"/>
          </p:cNvPicPr>
          <p:nvPr/>
        </p:nvPicPr>
        <p:blipFill>
          <a:blip r:embed="rId4"/>
          <a:srcRect r="67911"/>
          <a:stretch>
            <a:fillRect/>
          </a:stretch>
        </p:blipFill>
        <p:spPr>
          <a:xfrm>
            <a:off x="93785" y="2234450"/>
            <a:ext cx="1281557" cy="1305919"/>
          </a:xfrm>
          <a:prstGeom prst="rect">
            <a:avLst/>
          </a:prstGeom>
        </p:spPr>
      </p:pic>
      <p:pic>
        <p:nvPicPr>
          <p:cNvPr id="6" name="Grafik 5">
            <a:extLst>
              <a:ext uri="{FF2B5EF4-FFF2-40B4-BE49-F238E27FC236}">
                <a16:creationId xmlns:a16="http://schemas.microsoft.com/office/drawing/2014/main" id="{88785729-6C1A-07AA-5880-6620EF99114B}"/>
              </a:ext>
            </a:extLst>
          </p:cNvPr>
          <p:cNvPicPr>
            <a:picLocks noChangeAspect="1"/>
          </p:cNvPicPr>
          <p:nvPr/>
        </p:nvPicPr>
        <p:blipFill>
          <a:blip r:embed="rId4"/>
          <a:srcRect l="32088" r="35823"/>
          <a:stretch>
            <a:fillRect/>
          </a:stretch>
        </p:blipFill>
        <p:spPr>
          <a:xfrm>
            <a:off x="93784" y="3540369"/>
            <a:ext cx="1281558" cy="1305919"/>
          </a:xfrm>
          <a:prstGeom prst="rect">
            <a:avLst/>
          </a:prstGeom>
        </p:spPr>
      </p:pic>
      <p:pic>
        <p:nvPicPr>
          <p:cNvPr id="7" name="Grafik 6">
            <a:extLst>
              <a:ext uri="{FF2B5EF4-FFF2-40B4-BE49-F238E27FC236}">
                <a16:creationId xmlns:a16="http://schemas.microsoft.com/office/drawing/2014/main" id="{DB47E21D-E7B0-EFB5-4225-EB8AD768B197}"/>
              </a:ext>
            </a:extLst>
          </p:cNvPr>
          <p:cNvPicPr>
            <a:picLocks noChangeAspect="1"/>
          </p:cNvPicPr>
          <p:nvPr/>
        </p:nvPicPr>
        <p:blipFill>
          <a:blip r:embed="rId4"/>
          <a:srcRect l="65165" r="2747"/>
          <a:stretch>
            <a:fillRect/>
          </a:stretch>
        </p:blipFill>
        <p:spPr>
          <a:xfrm>
            <a:off x="93785" y="4846288"/>
            <a:ext cx="1281558" cy="1305919"/>
          </a:xfrm>
          <a:prstGeom prst="rect">
            <a:avLst/>
          </a:prstGeom>
        </p:spPr>
      </p:pic>
      <p:sp>
        <p:nvSpPr>
          <p:cNvPr id="9" name="Textfeld 8">
            <a:extLst>
              <a:ext uri="{FF2B5EF4-FFF2-40B4-BE49-F238E27FC236}">
                <a16:creationId xmlns:a16="http://schemas.microsoft.com/office/drawing/2014/main" id="{F10A66C1-9CC6-E3F8-4FEB-4BEC04C638F5}"/>
              </a:ext>
            </a:extLst>
          </p:cNvPr>
          <p:cNvSpPr txBox="1"/>
          <p:nvPr/>
        </p:nvSpPr>
        <p:spPr>
          <a:xfrm>
            <a:off x="4132384" y="5299192"/>
            <a:ext cx="6008077" cy="569387"/>
          </a:xfrm>
          <a:prstGeom prst="rect">
            <a:avLst/>
          </a:prstGeom>
          <a:noFill/>
        </p:spPr>
        <p:txBody>
          <a:bodyPr wrap="square">
            <a:spAutoFit/>
          </a:bodyPr>
          <a:lstStyle/>
          <a:p>
            <a:pPr lvl="0">
              <a:defRPr/>
            </a:pPr>
            <a:r>
              <a:rPr lang="de-DE" sz="2000" b="1" dirty="0"/>
              <a:t>Lebenserwartung weltweit nach Ländern (Stand 2019)</a:t>
            </a:r>
            <a:br>
              <a:rPr lang="de-DE" sz="2000" b="1" dirty="0"/>
            </a:br>
            <a:r>
              <a:rPr lang="de-DE" sz="1100" dirty="0"/>
              <a:t>https://de.wikipedia.org/wiki/Liste_der_L%C3%A4nder_nach_durchschnittlicher_Lebenserwartung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9" name="PlaceHolder 1"/>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2500"/>
          </a:bodyPr>
          <a:lstStyle/>
          <a:p>
            <a:pPr indent="0" algn="ctr" defTabSz="914400">
              <a:lnSpc>
                <a:spcPct val="90000"/>
              </a:lnSpc>
              <a:buNone/>
            </a:pPr>
            <a:r>
              <a:rPr lang="en-US" sz="5000" b="0" strike="noStrike" spc="-1" dirty="0">
                <a:solidFill>
                  <a:schemeClr val="dk1"/>
                </a:solidFill>
                <a:latin typeface="Calibri Light"/>
              </a:rPr>
              <a:t>Wie </a:t>
            </a:r>
            <a:r>
              <a:rPr lang="en-US" sz="5000" b="0" strike="noStrike" spc="-1" dirty="0" err="1">
                <a:solidFill>
                  <a:schemeClr val="dk1"/>
                </a:solidFill>
                <a:latin typeface="Calibri Light"/>
              </a:rPr>
              <a:t>viele</a:t>
            </a:r>
            <a:r>
              <a:rPr lang="en-US" sz="5000" b="0" strike="noStrike" spc="-1" dirty="0">
                <a:solidFill>
                  <a:schemeClr val="dk1"/>
                </a:solidFill>
                <a:latin typeface="Calibri Light"/>
              </a:rPr>
              <a:t> </a:t>
            </a:r>
            <a:r>
              <a:rPr lang="en-US" sz="5000" b="0" strike="noStrike" spc="-1" dirty="0" err="1">
                <a:solidFill>
                  <a:schemeClr val="dk1"/>
                </a:solidFill>
                <a:latin typeface="Calibri Light"/>
              </a:rPr>
              <a:t>Prozent</a:t>
            </a:r>
            <a:r>
              <a:rPr lang="en-US" sz="5000" b="0" strike="noStrike" spc="-1" dirty="0">
                <a:solidFill>
                  <a:schemeClr val="dk1"/>
                </a:solidFill>
                <a:latin typeface="Calibri Light"/>
              </a:rPr>
              <a:t> der </a:t>
            </a:r>
            <a:r>
              <a:rPr lang="en-US" sz="5000" b="0" strike="noStrike" spc="-1" dirty="0" err="1">
                <a:solidFill>
                  <a:schemeClr val="dk1"/>
                </a:solidFill>
                <a:latin typeface="Calibri Light"/>
              </a:rPr>
              <a:t>Bundestagsabgeordneten</a:t>
            </a:r>
            <a:r>
              <a:rPr lang="en-US" sz="5000" b="0" strike="noStrike" spc="-1" dirty="0">
                <a:solidFill>
                  <a:schemeClr val="dk1"/>
                </a:solidFill>
                <a:latin typeface="Calibri Light"/>
              </a:rPr>
              <a:t> (von 2021-2025) </a:t>
            </a:r>
            <a:r>
              <a:rPr lang="en-US" sz="5000" b="0" strike="noStrike" spc="-1" dirty="0" err="1">
                <a:solidFill>
                  <a:schemeClr val="dk1"/>
                </a:solidFill>
                <a:latin typeface="Calibri Light"/>
              </a:rPr>
              <a:t>haben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einen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akademischen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Abschluss</a:t>
            </a:r>
            <a:r>
              <a:rPr lang="en-US" sz="5000" b="0" strike="noStrike" spc="-1" dirty="0">
                <a:solidFill>
                  <a:schemeClr val="dk1"/>
                </a:solidFill>
                <a:latin typeface="Calibri Light"/>
              </a:rPr>
              <a:t>?</a:t>
            </a:r>
            <a:endParaRPr lang="en-US" sz="5000" b="0" strike="noStrike" spc="-1" dirty="0">
              <a:solidFill>
                <a:schemeClr val="dk1"/>
              </a:solidFill>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DC4AFAB1-15EC-81CA-C806-8A3F434F8B24}"/>
              </a:ext>
            </a:extLst>
          </p:cNvPr>
          <p:cNvPicPr>
            <a:picLocks noChangeAspect="1"/>
          </p:cNvPicPr>
          <p:nvPr/>
        </p:nvPicPr>
        <p:blipFill>
          <a:blip r:embed="rId3"/>
          <a:stretch>
            <a:fillRect/>
          </a:stretch>
        </p:blipFill>
        <p:spPr>
          <a:xfrm>
            <a:off x="1558057" y="5102030"/>
            <a:ext cx="5759746" cy="882695"/>
          </a:xfrm>
          <a:prstGeom prst="rect">
            <a:avLst/>
          </a:prstGeom>
        </p:spPr>
      </p:pic>
      <p:pic>
        <p:nvPicPr>
          <p:cNvPr id="33" name="Grafik 32">
            <a:extLst>
              <a:ext uri="{FF2B5EF4-FFF2-40B4-BE49-F238E27FC236}">
                <a16:creationId xmlns:a16="http://schemas.microsoft.com/office/drawing/2014/main" id="{6E92D699-F484-9D18-EB0F-33BB4FBC8A9B}"/>
              </a:ext>
            </a:extLst>
          </p:cNvPr>
          <p:cNvPicPr>
            <a:picLocks noChangeAspect="1"/>
          </p:cNvPicPr>
          <p:nvPr/>
        </p:nvPicPr>
        <p:blipFill>
          <a:blip r:embed="rId4"/>
          <a:stretch>
            <a:fillRect/>
          </a:stretch>
        </p:blipFill>
        <p:spPr>
          <a:xfrm rot="16200000">
            <a:off x="2476257" y="-869817"/>
            <a:ext cx="3919411" cy="7691173"/>
          </a:xfrm>
          <a:prstGeom prst="rect">
            <a:avLst/>
          </a:prstGeom>
        </p:spPr>
      </p:pic>
      <p:sp>
        <p:nvSpPr>
          <p:cNvPr id="15" name="Textfeld 14">
            <a:extLst>
              <a:ext uri="{FF2B5EF4-FFF2-40B4-BE49-F238E27FC236}">
                <a16:creationId xmlns:a16="http://schemas.microsoft.com/office/drawing/2014/main" id="{05CD53B8-DE0D-805F-666E-23787E1F479C}"/>
              </a:ext>
            </a:extLst>
          </p:cNvPr>
          <p:cNvSpPr txBox="1"/>
          <p:nvPr/>
        </p:nvSpPr>
        <p:spPr>
          <a:xfrm>
            <a:off x="0" y="254614"/>
            <a:ext cx="12192000" cy="461665"/>
          </a:xfrm>
          <a:prstGeom prst="rect">
            <a:avLst/>
          </a:prstGeom>
          <a:noFill/>
        </p:spPr>
        <p:txBody>
          <a:bodyPr wrap="square">
            <a:spAutoFit/>
          </a:bodyPr>
          <a:lstStyle/>
          <a:p>
            <a:pPr algn="ctr"/>
            <a:r>
              <a:rPr lang="de-DE" sz="2400" b="1" dirty="0"/>
              <a:t>Höchster berufsbildender Abschluss der Bundestagsabgeordneten 2021-25</a:t>
            </a:r>
          </a:p>
        </p:txBody>
      </p:sp>
      <p:sp>
        <p:nvSpPr>
          <p:cNvPr id="17" name="Textfeld 16">
            <a:extLst>
              <a:ext uri="{FF2B5EF4-FFF2-40B4-BE49-F238E27FC236}">
                <a16:creationId xmlns:a16="http://schemas.microsoft.com/office/drawing/2014/main" id="{6D8F27BA-FDD8-F0D9-DBED-D85E123BF191}"/>
              </a:ext>
            </a:extLst>
          </p:cNvPr>
          <p:cNvSpPr txBox="1"/>
          <p:nvPr/>
        </p:nvSpPr>
        <p:spPr>
          <a:xfrm>
            <a:off x="933325" y="4655349"/>
            <a:ext cx="805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strike="noStrike" spc="-1" dirty="0">
                <a:solidFill>
                  <a:schemeClr val="bg1"/>
                </a:solidFill>
                <a:latin typeface="Calibri"/>
              </a:rPr>
              <a:t>1,5 %</a:t>
            </a:r>
          </a:p>
        </p:txBody>
      </p:sp>
      <p:sp>
        <p:nvSpPr>
          <p:cNvPr id="18" name="Textfeld 17">
            <a:extLst>
              <a:ext uri="{FF2B5EF4-FFF2-40B4-BE49-F238E27FC236}">
                <a16:creationId xmlns:a16="http://schemas.microsoft.com/office/drawing/2014/main" id="{19D8A084-87FE-3C24-39D4-346D40619274}"/>
              </a:ext>
            </a:extLst>
          </p:cNvPr>
          <p:cNvSpPr txBox="1"/>
          <p:nvPr/>
        </p:nvSpPr>
        <p:spPr>
          <a:xfrm>
            <a:off x="1050557" y="4302182"/>
            <a:ext cx="68782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spc="-1" dirty="0">
                <a:solidFill>
                  <a:schemeClr val="bg1"/>
                </a:solidFill>
                <a:latin typeface="Calibri"/>
              </a:rPr>
              <a:t>6,1 </a:t>
            </a:r>
            <a:r>
              <a:rPr lang="de-DE" sz="1600" b="1" strike="noStrike" spc="-1" dirty="0">
                <a:solidFill>
                  <a:schemeClr val="bg1"/>
                </a:solidFill>
                <a:latin typeface="Calibri"/>
              </a:rPr>
              <a:t>%</a:t>
            </a:r>
          </a:p>
        </p:txBody>
      </p:sp>
      <p:sp>
        <p:nvSpPr>
          <p:cNvPr id="19" name="Textfeld 18">
            <a:extLst>
              <a:ext uri="{FF2B5EF4-FFF2-40B4-BE49-F238E27FC236}">
                <a16:creationId xmlns:a16="http://schemas.microsoft.com/office/drawing/2014/main" id="{2F2E13E9-1946-D708-ABAF-B6A8757234EF}"/>
              </a:ext>
            </a:extLst>
          </p:cNvPr>
          <p:cNvSpPr txBox="1"/>
          <p:nvPr/>
        </p:nvSpPr>
        <p:spPr>
          <a:xfrm>
            <a:off x="1190332" y="3783232"/>
            <a:ext cx="73545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spc="-1" dirty="0">
                <a:solidFill>
                  <a:schemeClr val="bg1"/>
                </a:solidFill>
                <a:latin typeface="Calibri"/>
              </a:rPr>
              <a:t>5,7 </a:t>
            </a:r>
            <a:r>
              <a:rPr lang="de-DE" sz="1600" b="1" strike="noStrike" spc="-1" dirty="0">
                <a:solidFill>
                  <a:schemeClr val="bg1"/>
                </a:solidFill>
                <a:latin typeface="Calibri"/>
              </a:rPr>
              <a:t>%</a:t>
            </a:r>
          </a:p>
        </p:txBody>
      </p:sp>
      <p:sp>
        <p:nvSpPr>
          <p:cNvPr id="20" name="Textfeld 19">
            <a:extLst>
              <a:ext uri="{FF2B5EF4-FFF2-40B4-BE49-F238E27FC236}">
                <a16:creationId xmlns:a16="http://schemas.microsoft.com/office/drawing/2014/main" id="{B4EC15E6-9125-52F1-86E3-AF515108F615}"/>
              </a:ext>
            </a:extLst>
          </p:cNvPr>
          <p:cNvSpPr txBox="1"/>
          <p:nvPr/>
        </p:nvSpPr>
        <p:spPr>
          <a:xfrm>
            <a:off x="1738385" y="2821882"/>
            <a:ext cx="9144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spc="-1" dirty="0">
                <a:solidFill>
                  <a:schemeClr val="bg1"/>
                </a:solidFill>
                <a:latin typeface="Calibri"/>
              </a:rPr>
              <a:t>14,8 </a:t>
            </a:r>
            <a:r>
              <a:rPr lang="de-DE" sz="1600" b="1" strike="noStrike" spc="-1" dirty="0">
                <a:solidFill>
                  <a:schemeClr val="bg1"/>
                </a:solidFill>
                <a:latin typeface="Calibri"/>
              </a:rPr>
              <a:t>%</a:t>
            </a:r>
          </a:p>
        </p:txBody>
      </p:sp>
      <p:sp>
        <p:nvSpPr>
          <p:cNvPr id="21" name="Textfeld 20">
            <a:extLst>
              <a:ext uri="{FF2B5EF4-FFF2-40B4-BE49-F238E27FC236}">
                <a16:creationId xmlns:a16="http://schemas.microsoft.com/office/drawing/2014/main" id="{D91CCF8F-1C68-A27C-21DA-240ACB79AE70}"/>
              </a:ext>
            </a:extLst>
          </p:cNvPr>
          <p:cNvSpPr txBox="1"/>
          <p:nvPr/>
        </p:nvSpPr>
        <p:spPr>
          <a:xfrm>
            <a:off x="4607437" y="1757985"/>
            <a:ext cx="97555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spc="-1" dirty="0">
                <a:solidFill>
                  <a:schemeClr val="bg1"/>
                </a:solidFill>
                <a:latin typeface="Calibri"/>
              </a:rPr>
              <a:t>55,8 </a:t>
            </a:r>
            <a:r>
              <a:rPr lang="de-DE" sz="1600" b="1" strike="noStrike" spc="-1" dirty="0">
                <a:solidFill>
                  <a:schemeClr val="bg1"/>
                </a:solidFill>
                <a:latin typeface="Calibri"/>
              </a:rPr>
              <a:t>%</a:t>
            </a:r>
          </a:p>
        </p:txBody>
      </p:sp>
      <p:sp>
        <p:nvSpPr>
          <p:cNvPr id="22" name="Textfeld 21">
            <a:extLst>
              <a:ext uri="{FF2B5EF4-FFF2-40B4-BE49-F238E27FC236}">
                <a16:creationId xmlns:a16="http://schemas.microsoft.com/office/drawing/2014/main" id="{2BB2F5AC-AB40-7176-2BA1-2B0F89D6D92E}"/>
              </a:ext>
            </a:extLst>
          </p:cNvPr>
          <p:cNvSpPr txBox="1"/>
          <p:nvPr/>
        </p:nvSpPr>
        <p:spPr>
          <a:xfrm>
            <a:off x="7108765" y="4148293"/>
            <a:ext cx="73545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spc="-1" dirty="0">
                <a:solidFill>
                  <a:schemeClr val="bg1"/>
                </a:solidFill>
                <a:latin typeface="Calibri"/>
              </a:rPr>
              <a:t>16 </a:t>
            </a:r>
            <a:r>
              <a:rPr lang="de-DE" sz="1600" b="1" strike="noStrike" spc="-1" dirty="0">
                <a:solidFill>
                  <a:schemeClr val="bg1"/>
                </a:solidFill>
                <a:latin typeface="Calibri"/>
              </a:rPr>
              <a:t>%</a:t>
            </a:r>
          </a:p>
        </p:txBody>
      </p:sp>
      <p:sp>
        <p:nvSpPr>
          <p:cNvPr id="23" name="Bogen 22">
            <a:extLst>
              <a:ext uri="{FF2B5EF4-FFF2-40B4-BE49-F238E27FC236}">
                <a16:creationId xmlns:a16="http://schemas.microsoft.com/office/drawing/2014/main" id="{F9542BEE-A4B1-C566-4715-6BA5792C644A}"/>
              </a:ext>
            </a:extLst>
          </p:cNvPr>
          <p:cNvSpPr/>
          <p:nvPr/>
        </p:nvSpPr>
        <p:spPr>
          <a:xfrm>
            <a:off x="2421888" y="3329354"/>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Bogen 23">
            <a:extLst>
              <a:ext uri="{FF2B5EF4-FFF2-40B4-BE49-F238E27FC236}">
                <a16:creationId xmlns:a16="http://schemas.microsoft.com/office/drawing/2014/main" id="{ABDD8218-000A-CEED-3E0F-4C1BC451E799}"/>
              </a:ext>
            </a:extLst>
          </p:cNvPr>
          <p:cNvSpPr/>
          <p:nvPr/>
        </p:nvSpPr>
        <p:spPr>
          <a:xfrm>
            <a:off x="1781908" y="1170157"/>
            <a:ext cx="1554380" cy="92638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8997AC28-0CD4-62AF-77F2-505632C0569C}"/>
                  </a:ext>
                </a:extLst>
              </p14:cNvPr>
              <p14:cNvContentPartPr/>
              <p14:nvPr/>
            </p14:nvContentPartPr>
            <p14:xfrm>
              <a:off x="1047989" y="1150083"/>
              <a:ext cx="7136280" cy="3805560"/>
            </p14:xfrm>
          </p:contentPart>
        </mc:Choice>
        <mc:Fallback xmlns="">
          <p:pic>
            <p:nvPicPr>
              <p:cNvPr id="37" name="Freihand 36">
                <a:extLst>
                  <a:ext uri="{FF2B5EF4-FFF2-40B4-BE49-F238E27FC236}">
                    <a16:creationId xmlns:a16="http://schemas.microsoft.com/office/drawing/2014/main" id="{8997AC28-0CD4-62AF-77F2-505632C0569C}"/>
                  </a:ext>
                </a:extLst>
              </p:cNvPr>
              <p:cNvPicPr/>
              <p:nvPr/>
            </p:nvPicPr>
            <p:blipFill>
              <a:blip r:embed="rId6"/>
              <a:stretch>
                <a:fillRect/>
              </a:stretch>
            </p:blipFill>
            <p:spPr>
              <a:xfrm>
                <a:off x="993989" y="1042083"/>
                <a:ext cx="7243920" cy="4021200"/>
              </a:xfrm>
              <a:prstGeom prst="rect">
                <a:avLst/>
              </a:prstGeom>
            </p:spPr>
          </p:pic>
        </mc:Fallback>
      </mc:AlternateContent>
      <p:sp>
        <p:nvSpPr>
          <p:cNvPr id="38" name="Textfeld 37">
            <a:extLst>
              <a:ext uri="{FF2B5EF4-FFF2-40B4-BE49-F238E27FC236}">
                <a16:creationId xmlns:a16="http://schemas.microsoft.com/office/drawing/2014/main" id="{B7FD2322-5D64-E5A8-C95C-50F3A9FCEC4D}"/>
              </a:ext>
            </a:extLst>
          </p:cNvPr>
          <p:cNvSpPr txBox="1"/>
          <p:nvPr/>
        </p:nvSpPr>
        <p:spPr>
          <a:xfrm>
            <a:off x="6070291" y="1062706"/>
            <a:ext cx="124751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spc="-1" dirty="0">
                <a:solidFill>
                  <a:srgbClr val="CAB54C"/>
                </a:solidFill>
                <a:latin typeface="Calibri"/>
              </a:rPr>
              <a:t>87%</a:t>
            </a:r>
            <a:endParaRPr lang="de-DE" sz="2000" b="1" strike="noStrike" spc="-1" dirty="0">
              <a:solidFill>
                <a:srgbClr val="CAB54C"/>
              </a:solidFill>
              <a:latin typeface="Calibri"/>
            </a:endParaRPr>
          </a:p>
        </p:txBody>
      </p:sp>
      <p:sp>
        <p:nvSpPr>
          <p:cNvPr id="2" name="Pfeil: Fünfeck 1">
            <a:extLst>
              <a:ext uri="{FF2B5EF4-FFF2-40B4-BE49-F238E27FC236}">
                <a16:creationId xmlns:a16="http://schemas.microsoft.com/office/drawing/2014/main" id="{9936B963-FAE2-69C4-8F72-08245ACA1E84}"/>
              </a:ext>
            </a:extLst>
          </p:cNvPr>
          <p:cNvSpPr/>
          <p:nvPr/>
        </p:nvSpPr>
        <p:spPr>
          <a:xfrm rot="10800000">
            <a:off x="9090837"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ECADE271-98E0-7DF7-F6ED-1EE8E9346B9F}"/>
              </a:ext>
            </a:extLst>
          </p:cNvPr>
          <p:cNvSpPr txBox="1"/>
          <p:nvPr/>
        </p:nvSpPr>
        <p:spPr>
          <a:xfrm>
            <a:off x="9314122" y="2609463"/>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87 %</a:t>
            </a:r>
          </a:p>
        </p:txBody>
      </p:sp>
    </p:spTree>
    <p:extLst>
      <p:ext uri="{BB962C8B-B14F-4D97-AF65-F5344CB8AC3E}">
        <p14:creationId xmlns:p14="http://schemas.microsoft.com/office/powerpoint/2010/main" val="261600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a:extLst>
            <a:ext uri="{FF2B5EF4-FFF2-40B4-BE49-F238E27FC236}">
              <a16:creationId xmlns:a16="http://schemas.microsoft.com/office/drawing/2014/main" id="{D22BE5AC-8790-E57B-5639-2B60BAF4FA52}"/>
            </a:ext>
          </a:extLst>
        </p:cNvPr>
        <p:cNvGrpSpPr/>
        <p:nvPr/>
      </p:nvGrpSpPr>
      <p:grpSpPr>
        <a:xfrm>
          <a:off x="0" y="0"/>
          <a:ext cx="0" cy="0"/>
          <a:chOff x="0" y="0"/>
          <a:chExt cx="0" cy="0"/>
        </a:xfrm>
      </p:grpSpPr>
      <p:sp>
        <p:nvSpPr>
          <p:cNvPr id="329" name="PlaceHolder 1">
            <a:extLst>
              <a:ext uri="{FF2B5EF4-FFF2-40B4-BE49-F238E27FC236}">
                <a16:creationId xmlns:a16="http://schemas.microsoft.com/office/drawing/2014/main" id="{16176C97-457B-C088-13F7-14C11250B94A}"/>
              </a:ext>
            </a:extLst>
          </p:cNvPr>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fontScale="92500"/>
          </a:bodyPr>
          <a:lstStyle/>
          <a:p>
            <a:pPr indent="0" algn="ctr" defTabSz="914400">
              <a:lnSpc>
                <a:spcPct val="90000"/>
              </a:lnSpc>
              <a:buNone/>
            </a:pPr>
            <a:r>
              <a:rPr lang="en-US" sz="5000" b="0" strike="noStrike" spc="-1" dirty="0">
                <a:solidFill>
                  <a:schemeClr val="dk1"/>
                </a:solidFill>
                <a:latin typeface="Calibri Light"/>
              </a:rPr>
              <a:t>Wie </a:t>
            </a:r>
            <a:r>
              <a:rPr lang="en-US" sz="5000" b="0" strike="noStrike" spc="-1" dirty="0" err="1">
                <a:solidFill>
                  <a:schemeClr val="dk1"/>
                </a:solidFill>
                <a:latin typeface="Calibri Light"/>
              </a:rPr>
              <a:t>viele</a:t>
            </a:r>
            <a:r>
              <a:rPr lang="en-US" sz="5000" b="0" strike="noStrike" spc="-1" dirty="0">
                <a:solidFill>
                  <a:schemeClr val="dk1"/>
                </a:solidFill>
                <a:latin typeface="Calibri Light"/>
              </a:rPr>
              <a:t> </a:t>
            </a:r>
            <a:r>
              <a:rPr lang="en-US" sz="5000" b="0" strike="noStrike" spc="-1" dirty="0" err="1">
                <a:solidFill>
                  <a:schemeClr val="dk1"/>
                </a:solidFill>
                <a:latin typeface="Calibri Light"/>
              </a:rPr>
              <a:t>Prozent</a:t>
            </a:r>
            <a:r>
              <a:rPr lang="en-US" sz="5000" b="0" strike="noStrike" spc="-1" dirty="0">
                <a:solidFill>
                  <a:schemeClr val="dk1"/>
                </a:solidFill>
                <a:latin typeface="Calibri Light"/>
              </a:rPr>
              <a:t> der </a:t>
            </a:r>
            <a:r>
              <a:rPr lang="en-US" sz="5000" b="0" strike="noStrike" spc="-1" dirty="0" err="1">
                <a:solidFill>
                  <a:schemeClr val="dk1"/>
                </a:solidFill>
                <a:latin typeface="Calibri Light"/>
              </a:rPr>
              <a:t>Nationalratsabgeordneten</a:t>
            </a:r>
            <a:r>
              <a:rPr lang="en-US" sz="5000" b="0" strike="noStrike" spc="-1" dirty="0">
                <a:solidFill>
                  <a:schemeClr val="dk1"/>
                </a:solidFill>
                <a:latin typeface="Calibri Light"/>
              </a:rPr>
              <a:t> (Stand 2024) </a:t>
            </a:r>
            <a:r>
              <a:rPr lang="en-US" sz="5000" b="0" strike="noStrike" spc="-1" dirty="0" err="1">
                <a:solidFill>
                  <a:schemeClr val="dk1"/>
                </a:solidFill>
                <a:latin typeface="Calibri Light"/>
              </a:rPr>
              <a:t>haben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einen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akademischen</a:t>
            </a:r>
            <a:r>
              <a:rPr lang="en-US" sz="5000" b="0" strike="noStrike" spc="-1" dirty="0">
                <a:solidFill>
                  <a:schemeClr val="dk1"/>
                </a:solidFill>
                <a:latin typeface="Calibri Light"/>
              </a:rPr>
              <a:t> </a:t>
            </a:r>
            <a:r>
              <a:rPr lang="en-US" sz="5000" b="0" strike="noStrike" spc="-1" dirty="0" err="1">
                <a:solidFill>
                  <a:schemeClr val="dk1"/>
                </a:solidFill>
                <a:latin typeface="Calibri Light"/>
              </a:rPr>
              <a:t>Abschluss</a:t>
            </a:r>
            <a:r>
              <a:rPr lang="en-US" sz="5000" b="0" strike="noStrike" spc="-1" dirty="0">
                <a:solidFill>
                  <a:schemeClr val="dk1"/>
                </a:solidFill>
                <a:latin typeface="Calibri Light"/>
              </a:rPr>
              <a:t>?</a:t>
            </a:r>
            <a:endParaRPr lang="en-US" sz="5000" b="0" strike="noStrike" spc="-1" dirty="0">
              <a:solidFill>
                <a:schemeClr val="dk1"/>
              </a:solidFill>
              <a:latin typeface="Calibri"/>
            </a:endParaRPr>
          </a:p>
        </p:txBody>
      </p:sp>
      <p:pic>
        <p:nvPicPr>
          <p:cNvPr id="2" name="Grafik 1" descr="Ein Bild, das rot, Karminrot, Flagge enthält.&#10;&#10;KI-generierte Inhalte können fehlerhaft sein.">
            <a:extLst>
              <a:ext uri="{FF2B5EF4-FFF2-40B4-BE49-F238E27FC236}">
                <a16:creationId xmlns:a16="http://schemas.microsoft.com/office/drawing/2014/main" id="{24D98716-ABE1-E0A3-A5E8-295A36578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extLst>
      <p:ext uri="{BB962C8B-B14F-4D97-AF65-F5344CB8AC3E}">
        <p14:creationId xmlns:p14="http://schemas.microsoft.com/office/powerpoint/2010/main" val="8207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5" name="Inhaltsplatzhalter 4" descr="Ein Bild, das Text, Diagramm, Screenshot, Kreis enthält.&#10;&#10;KI-generierte Inhalte können fehlerhaft sein.">
            <a:extLst>
              <a:ext uri="{FF2B5EF4-FFF2-40B4-BE49-F238E27FC236}">
                <a16:creationId xmlns:a16="http://schemas.microsoft.com/office/drawing/2014/main" id="{ABD717AA-EFBE-DDC4-0DFD-39B5BB36343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8580" r="8475"/>
          <a:stretch>
            <a:fillRect/>
          </a:stretch>
        </p:blipFill>
        <p:spPr>
          <a:xfrm>
            <a:off x="468276" y="101305"/>
            <a:ext cx="8378456" cy="5140130"/>
          </a:xfrm>
        </p:spPr>
      </p:pic>
      <p:sp>
        <p:nvSpPr>
          <p:cNvPr id="7" name="Textfeld 6">
            <a:extLst>
              <a:ext uri="{FF2B5EF4-FFF2-40B4-BE49-F238E27FC236}">
                <a16:creationId xmlns:a16="http://schemas.microsoft.com/office/drawing/2014/main" id="{D868F719-BB16-CC60-0E05-98181F7BDF75}"/>
              </a:ext>
            </a:extLst>
          </p:cNvPr>
          <p:cNvSpPr txBox="1"/>
          <p:nvPr/>
        </p:nvSpPr>
        <p:spPr>
          <a:xfrm>
            <a:off x="-1613957" y="5443037"/>
            <a:ext cx="12197860" cy="307777"/>
          </a:xfrm>
          <a:prstGeom prst="rect">
            <a:avLst/>
          </a:prstGeom>
          <a:noFill/>
        </p:spPr>
        <p:txBody>
          <a:bodyPr wrap="square">
            <a:spAutoFit/>
          </a:bodyPr>
          <a:lstStyle/>
          <a:p>
            <a:pPr algn="ctr"/>
            <a:r>
              <a:rPr lang="de-DE" sz="1400" dirty="0"/>
              <a:t>Datenquellen: https://www.derpragmaticus.com/r/nationalrat-wer-vertritt-uns-eigentlich  |   Eigene Darstellung</a:t>
            </a:r>
          </a:p>
        </p:txBody>
      </p:sp>
      <p:sp>
        <p:nvSpPr>
          <p:cNvPr id="9" name="Textfeld 8">
            <a:extLst>
              <a:ext uri="{FF2B5EF4-FFF2-40B4-BE49-F238E27FC236}">
                <a16:creationId xmlns:a16="http://schemas.microsoft.com/office/drawing/2014/main" id="{184036D0-E2DC-8488-8BD3-722E7994B5D4}"/>
              </a:ext>
            </a:extLst>
          </p:cNvPr>
          <p:cNvSpPr txBox="1"/>
          <p:nvPr/>
        </p:nvSpPr>
        <p:spPr>
          <a:xfrm>
            <a:off x="3625361" y="970305"/>
            <a:ext cx="4510454" cy="369332"/>
          </a:xfrm>
          <a:prstGeom prst="rect">
            <a:avLst/>
          </a:prstGeom>
          <a:noFill/>
        </p:spPr>
        <p:txBody>
          <a:bodyPr wrap="square">
            <a:spAutoFit/>
          </a:bodyPr>
          <a:lstStyle/>
          <a:p>
            <a:r>
              <a:rPr lang="de-DE" dirty="0"/>
              <a:t>im österreichischen Nationalrat (Stand 2024)</a:t>
            </a:r>
          </a:p>
        </p:txBody>
      </p:sp>
      <p:sp>
        <p:nvSpPr>
          <p:cNvPr id="2" name="Pfeil: Fünfeck 1">
            <a:extLst>
              <a:ext uri="{FF2B5EF4-FFF2-40B4-BE49-F238E27FC236}">
                <a16:creationId xmlns:a16="http://schemas.microsoft.com/office/drawing/2014/main" id="{9DB4C7C0-A070-3E4C-19FC-AF1B7DB1E4AA}"/>
              </a:ext>
            </a:extLst>
          </p:cNvPr>
          <p:cNvSpPr/>
          <p:nvPr/>
        </p:nvSpPr>
        <p:spPr>
          <a:xfrm rot="10800000">
            <a:off x="9090837" y="101009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8498A39-284F-B44E-3D0C-3438CCF98FC3}"/>
              </a:ext>
            </a:extLst>
          </p:cNvPr>
          <p:cNvSpPr txBox="1"/>
          <p:nvPr/>
        </p:nvSpPr>
        <p:spPr>
          <a:xfrm>
            <a:off x="9314122" y="2609463"/>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63,2 %</a:t>
            </a:r>
          </a:p>
        </p:txBody>
      </p:sp>
      <p:pic>
        <p:nvPicPr>
          <p:cNvPr id="4" name="Grafik 3" descr="Ein Bild, das rot, Karminrot, Flagge enthält.&#10;&#10;KI-generierte Inhalte können fehlerhaft sein.">
            <a:extLst>
              <a:ext uri="{FF2B5EF4-FFF2-40B4-BE49-F238E27FC236}">
                <a16:creationId xmlns:a16="http://schemas.microsoft.com/office/drawing/2014/main" id="{15F2FFBC-7957-A388-B116-2DC387A647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6" y="85060"/>
            <a:ext cx="723900" cy="482600"/>
          </a:xfrm>
          <a:prstGeom prst="rect">
            <a:avLst/>
          </a:prstGeom>
        </p:spPr>
      </p:pic>
    </p:spTree>
    <p:extLst>
      <p:ext uri="{BB962C8B-B14F-4D97-AF65-F5344CB8AC3E}">
        <p14:creationId xmlns:p14="http://schemas.microsoft.com/office/powerpoint/2010/main" val="3549102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5755680" y="1137960"/>
            <a:ext cx="5598000" cy="1402200"/>
          </a:xfrm>
          <a:prstGeom prst="rect">
            <a:avLst/>
          </a:prstGeom>
          <a:noFill/>
          <a:ln w="0">
            <a:noFill/>
          </a:ln>
        </p:spPr>
        <p:txBody>
          <a:bodyPr lIns="91440" tIns="45720" rIns="91440" bIns="45720" anchor="t">
            <a:normAutofit/>
          </a:bodyPr>
          <a:lstStyle/>
          <a:p>
            <a:pPr indent="0" defTabSz="914400">
              <a:lnSpc>
                <a:spcPct val="90000"/>
              </a:lnSpc>
              <a:buNone/>
            </a:pPr>
            <a:r>
              <a:rPr lang="de-DE" sz="3200" b="0" strike="noStrike" spc="-1">
                <a:solidFill>
                  <a:schemeClr val="dk1"/>
                </a:solidFill>
                <a:latin typeface="Calibri Light"/>
              </a:rPr>
              <a:t>Murmelrunde</a:t>
            </a:r>
            <a:endParaRPr lang="en-US" sz="3200" b="0" strike="noStrike" spc="-1">
              <a:solidFill>
                <a:schemeClr val="dk1"/>
              </a:solidFill>
              <a:latin typeface="Calibri"/>
            </a:endParaRPr>
          </a:p>
        </p:txBody>
      </p:sp>
      <p:sp>
        <p:nvSpPr>
          <p:cNvPr id="332" name="PlaceHolder 2"/>
          <p:cNvSpPr>
            <a:spLocks noGrp="1"/>
          </p:cNvSpPr>
          <p:nvPr>
            <p:ph/>
          </p:nvPr>
        </p:nvSpPr>
        <p:spPr>
          <a:xfrm>
            <a:off x="5755680" y="2551320"/>
            <a:ext cx="5443920" cy="359100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de-DE" sz="2000" b="0" strike="noStrike" spc="-1">
                <a:solidFill>
                  <a:schemeClr val="dk1"/>
                </a:solidFill>
                <a:latin typeface="Calibri"/>
              </a:rPr>
              <a:t>Wie geht es dir jetzt?</a:t>
            </a:r>
            <a:endParaRPr lang="en-US" sz="2000" b="0" strike="noStrike" spc="-1">
              <a:solidFill>
                <a:schemeClr val="dk1"/>
              </a:solidFill>
              <a:latin typeface="Calibri"/>
            </a:endParaRPr>
          </a:p>
          <a:p>
            <a:pPr indent="0" defTabSz="914400">
              <a:lnSpc>
                <a:spcPct val="90000"/>
              </a:lnSpc>
              <a:spcBef>
                <a:spcPts val="1001"/>
              </a:spcBef>
              <a:buNone/>
              <a:tabLst>
                <a:tab pos="0" algn="l"/>
              </a:tabLst>
            </a:pPr>
            <a:endParaRPr lang="en-US" sz="2000" b="0" strike="noStrike" spc="-1">
              <a:solidFill>
                <a:schemeClr val="dk1"/>
              </a:solidFill>
              <a:latin typeface="Calibri"/>
            </a:endParaRPr>
          </a:p>
          <a:p>
            <a:pPr indent="0" defTabSz="914400">
              <a:lnSpc>
                <a:spcPct val="90000"/>
              </a:lnSpc>
              <a:spcBef>
                <a:spcPts val="1001"/>
              </a:spcBef>
              <a:buNone/>
              <a:tabLst>
                <a:tab pos="0" algn="l"/>
              </a:tabLst>
            </a:pPr>
            <a:r>
              <a:rPr lang="de-DE" sz="2000" b="0" strike="noStrike" spc="-1">
                <a:solidFill>
                  <a:schemeClr val="dk1"/>
                </a:solidFill>
                <a:latin typeface="Calibri"/>
              </a:rPr>
              <a:t>Warum gibt es diese Ungleichheiten?</a:t>
            </a:r>
            <a:endParaRPr lang="en-US" sz="2000" b="0" strike="noStrike" spc="-1">
              <a:solidFill>
                <a:schemeClr val="dk1"/>
              </a:solidFill>
              <a:latin typeface="Calibri"/>
            </a:endParaRPr>
          </a:p>
          <a:p>
            <a:pPr indent="0" defTabSz="914400">
              <a:lnSpc>
                <a:spcPct val="90000"/>
              </a:lnSpc>
              <a:spcBef>
                <a:spcPts val="1001"/>
              </a:spcBef>
              <a:buNone/>
              <a:tabLst>
                <a:tab pos="0" algn="l"/>
              </a:tabLst>
            </a:pPr>
            <a:endParaRPr lang="en-US" sz="2000" b="0" strike="noStrike" spc="-1">
              <a:solidFill>
                <a:schemeClr val="dk1"/>
              </a:solidFill>
              <a:latin typeface="Calibri"/>
            </a:endParaRPr>
          </a:p>
          <a:p>
            <a:pPr indent="0" defTabSz="914400">
              <a:lnSpc>
                <a:spcPct val="90000"/>
              </a:lnSpc>
              <a:spcBef>
                <a:spcPts val="1001"/>
              </a:spcBef>
              <a:buNone/>
              <a:tabLst>
                <a:tab pos="0" algn="l"/>
              </a:tabLst>
            </a:pPr>
            <a:r>
              <a:rPr lang="de-DE" sz="2000" b="0" strike="noStrike" spc="-1">
                <a:solidFill>
                  <a:schemeClr val="dk1"/>
                </a:solidFill>
                <a:latin typeface="Calibri"/>
              </a:rPr>
              <a:t>Welche Funktion hat Klassismus?</a:t>
            </a:r>
            <a:endParaRPr lang="en-US" sz="2000" b="0" strike="noStrike" spc="-1">
              <a:solidFill>
                <a:schemeClr val="dk1"/>
              </a:solidFill>
              <a:latin typeface="Calibri"/>
            </a:endParaRPr>
          </a:p>
        </p:txBody>
      </p:sp>
      <p:pic>
        <p:nvPicPr>
          <p:cNvPr id="333" name="Grafik 3" descr="Kundenbewertung mit einfarbiger Füllung"/>
          <p:cNvPicPr/>
          <p:nvPr/>
        </p:nvPicPr>
        <p:blipFill>
          <a:blip r:embed="rId3">
            <a:extLst>
              <a:ext uri="{96DAC541-7B7A-43D3-8B79-37D633B846F1}">
                <asvg:svgBlip xmlns:asvg="http://schemas.microsoft.com/office/drawing/2016/SVG/main" r:embed="rId4"/>
              </a:ext>
            </a:extLst>
          </a:blip>
          <a:stretch/>
        </p:blipFill>
        <p:spPr>
          <a:xfrm>
            <a:off x="693720" y="871200"/>
            <a:ext cx="3988440" cy="3988440"/>
          </a:xfrm>
          <a:prstGeom prst="rect">
            <a:avLst/>
          </a:prstGeom>
          <a:ln w="0">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52B6-7365-88E4-B6B0-AFEA46F401C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C3863C8-C5D1-5CB9-90A2-E70420369443}"/>
              </a:ext>
            </a:extLst>
          </p:cNvPr>
          <p:cNvSpPr>
            <a:spLocks noGrp="1"/>
          </p:cNvSpPr>
          <p:nvPr>
            <p:ph type="title"/>
          </p:nvPr>
        </p:nvSpPr>
        <p:spPr>
          <a:xfrm>
            <a:off x="838380" y="2264178"/>
            <a:ext cx="10515240" cy="1325160"/>
          </a:xfrm>
        </p:spPr>
        <p:txBody>
          <a:bodyPr/>
          <a:lstStyle/>
          <a:p>
            <a:pPr algn="ctr">
              <a:lnSpc>
                <a:spcPct val="100000"/>
              </a:lnSpc>
            </a:pPr>
            <a:r>
              <a:rPr lang="de-DE" sz="5400" dirty="0"/>
              <a:t>Teil 3</a:t>
            </a:r>
            <a:br>
              <a:rPr lang="de-DE" sz="5400" dirty="0"/>
            </a:br>
            <a:br>
              <a:rPr lang="de-DE" sz="5400" dirty="0"/>
            </a:br>
            <a:r>
              <a:rPr lang="de-DE" sz="5400" dirty="0"/>
              <a:t>Klassen im Kapitalismus</a:t>
            </a:r>
          </a:p>
        </p:txBody>
      </p:sp>
      <p:cxnSp>
        <p:nvCxnSpPr>
          <p:cNvPr id="5" name="Gerader Verbinder 6">
            <a:extLst>
              <a:ext uri="{FF2B5EF4-FFF2-40B4-BE49-F238E27FC236}">
                <a16:creationId xmlns:a16="http://schemas.microsoft.com/office/drawing/2014/main" id="{3B64C5BF-2BA8-5FEE-A172-629223754259}"/>
              </a:ext>
            </a:extLst>
          </p:cNvPr>
          <p:cNvCxnSpPr/>
          <p:nvPr/>
        </p:nvCxnSpPr>
        <p:spPr>
          <a:xfrm>
            <a:off x="967620" y="2539537"/>
            <a:ext cx="10256760" cy="360"/>
          </a:xfrm>
          <a:prstGeom prst="straightConnector1">
            <a:avLst/>
          </a:prstGeom>
          <a:ln w="57150">
            <a:solidFill>
              <a:srgbClr val="64CC6C"/>
            </a:solidFill>
          </a:ln>
        </p:spPr>
      </p:cxnSp>
    </p:spTree>
    <p:extLst>
      <p:ext uri="{BB962C8B-B14F-4D97-AF65-F5344CB8AC3E}">
        <p14:creationId xmlns:p14="http://schemas.microsoft.com/office/powerpoint/2010/main" val="1959381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C2C17-CD92-030D-4F3F-6F104727C11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738C59E-9718-6F89-A027-9E5A4A529121}"/>
              </a:ext>
            </a:extLst>
          </p:cNvPr>
          <p:cNvSpPr>
            <a:spLocks noGrp="1"/>
          </p:cNvSpPr>
          <p:nvPr>
            <p:ph type="title"/>
          </p:nvPr>
        </p:nvSpPr>
        <p:spPr>
          <a:xfrm>
            <a:off x="838380" y="2264178"/>
            <a:ext cx="10515240" cy="1325160"/>
          </a:xfrm>
        </p:spPr>
        <p:txBody>
          <a:bodyPr/>
          <a:lstStyle/>
          <a:p>
            <a:pPr algn="ctr">
              <a:lnSpc>
                <a:spcPct val="100000"/>
              </a:lnSpc>
            </a:pPr>
            <a:r>
              <a:rPr lang="de-DE" sz="5400" dirty="0"/>
              <a:t>Teil 4</a:t>
            </a:r>
            <a:br>
              <a:rPr lang="de-DE" sz="5400" dirty="0"/>
            </a:br>
            <a:br>
              <a:rPr lang="de-DE" sz="5400" dirty="0"/>
            </a:br>
            <a:r>
              <a:rPr lang="de-DE" sz="5400" dirty="0"/>
              <a:t>Quiz zu Klassismus in der Klimakrise</a:t>
            </a:r>
          </a:p>
        </p:txBody>
      </p:sp>
      <p:cxnSp>
        <p:nvCxnSpPr>
          <p:cNvPr id="5" name="Gerader Verbinder 6">
            <a:extLst>
              <a:ext uri="{FF2B5EF4-FFF2-40B4-BE49-F238E27FC236}">
                <a16:creationId xmlns:a16="http://schemas.microsoft.com/office/drawing/2014/main" id="{88A01FB5-A1DA-ACDB-E14F-9E05544F1CEC}"/>
              </a:ext>
            </a:extLst>
          </p:cNvPr>
          <p:cNvCxnSpPr/>
          <p:nvPr/>
        </p:nvCxnSpPr>
        <p:spPr>
          <a:xfrm>
            <a:off x="967620" y="2539537"/>
            <a:ext cx="10256760" cy="360"/>
          </a:xfrm>
          <a:prstGeom prst="straightConnector1">
            <a:avLst/>
          </a:prstGeom>
          <a:ln w="57150">
            <a:solidFill>
              <a:srgbClr val="64CC6C"/>
            </a:solidFill>
          </a:ln>
        </p:spPr>
      </p:cxnSp>
    </p:spTree>
    <p:extLst>
      <p:ext uri="{BB962C8B-B14F-4D97-AF65-F5344CB8AC3E}">
        <p14:creationId xmlns:p14="http://schemas.microsoft.com/office/powerpoint/2010/main" val="409246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91" name="PlaceHolder 1"/>
          <p:cNvSpPr>
            <a:spLocks noGrp="1"/>
          </p:cNvSpPr>
          <p:nvPr>
            <p:ph type="title"/>
          </p:nvPr>
        </p:nvSpPr>
        <p:spPr>
          <a:xfrm>
            <a:off x="1523880" y="1999440"/>
            <a:ext cx="9143640" cy="2763720"/>
          </a:xfrm>
          <a:prstGeom prst="rect">
            <a:avLst/>
          </a:prstGeom>
          <a:noFill/>
          <a:ln w="0">
            <a:noFill/>
          </a:ln>
        </p:spPr>
        <p:txBody>
          <a:bodyPr lIns="91440" tIns="45720" rIns="91440" bIns="45720" anchor="ctr">
            <a:normAutofit/>
          </a:bodyPr>
          <a:lstStyle/>
          <a:p>
            <a:pPr indent="0" algn="ctr" defTabSz="914400">
              <a:lnSpc>
                <a:spcPct val="90000"/>
              </a:lnSpc>
              <a:buNone/>
            </a:pPr>
            <a:r>
              <a:rPr lang="en-US" sz="4500" b="0" strike="noStrike" spc="-1">
                <a:solidFill>
                  <a:schemeClr val="dk1"/>
                </a:solidFill>
                <a:latin typeface="Calibri Light"/>
              </a:rPr>
              <a:t>Wie groß ist der weltweite Anteil der CO2-Emissionen der einkommens-ärmen Hälfte der Bevölkerung?</a:t>
            </a:r>
            <a:endParaRPr lang="en-US" sz="4500" b="0" strike="noStrike" spc="-1">
              <a:solidFill>
                <a:schemeClr val="dk1"/>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parallel enthält.&#10;&#10;KI-generierte Inhalte können fehlerhaft sein.">
            <a:extLst>
              <a:ext uri="{FF2B5EF4-FFF2-40B4-BE49-F238E27FC236}">
                <a16:creationId xmlns:a16="http://schemas.microsoft.com/office/drawing/2014/main" id="{AD2D2883-93D7-3C70-7F96-D2AEFC80A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7949" y="365040"/>
            <a:ext cx="7824943" cy="5223151"/>
          </a:xfrm>
          <a:prstGeom prst="rect">
            <a:avLst/>
          </a:prstGeom>
        </p:spPr>
      </p:pic>
      <p:sp>
        <p:nvSpPr>
          <p:cNvPr id="4" name="Textfeld 3">
            <a:extLst>
              <a:ext uri="{FF2B5EF4-FFF2-40B4-BE49-F238E27FC236}">
                <a16:creationId xmlns:a16="http://schemas.microsoft.com/office/drawing/2014/main" id="{2FF6DC49-89C7-AAF1-77DA-2AE6851DB041}"/>
              </a:ext>
            </a:extLst>
          </p:cNvPr>
          <p:cNvSpPr txBox="1"/>
          <p:nvPr/>
        </p:nvSpPr>
        <p:spPr>
          <a:xfrm>
            <a:off x="6096000" y="5690895"/>
            <a:ext cx="6105832" cy="369332"/>
          </a:xfrm>
          <a:prstGeom prst="rect">
            <a:avLst/>
          </a:prstGeom>
          <a:noFill/>
        </p:spPr>
        <p:txBody>
          <a:bodyPr wrap="square">
            <a:spAutoFit/>
          </a:bodyPr>
          <a:lstStyle/>
          <a:p>
            <a:r>
              <a:rPr lang="de-DE" dirty="0"/>
              <a:t>https://ungleichheit.info/de/visuals</a:t>
            </a:r>
          </a:p>
        </p:txBody>
      </p:sp>
      <p:sp>
        <p:nvSpPr>
          <p:cNvPr id="5" name="Pfeil: Fünfeck 4">
            <a:extLst>
              <a:ext uri="{FF2B5EF4-FFF2-40B4-BE49-F238E27FC236}">
                <a16:creationId xmlns:a16="http://schemas.microsoft.com/office/drawing/2014/main" id="{D89132B9-9DBA-453E-BC95-9938F4E61002}"/>
              </a:ext>
            </a:extLst>
          </p:cNvPr>
          <p:cNvSpPr/>
          <p:nvPr/>
        </p:nvSpPr>
        <p:spPr>
          <a:xfrm>
            <a:off x="552892" y="122602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3A816FEB-E0FB-E036-9828-070346EEE072}"/>
              </a:ext>
            </a:extLst>
          </p:cNvPr>
          <p:cNvSpPr txBox="1"/>
          <p:nvPr/>
        </p:nvSpPr>
        <p:spPr>
          <a:xfrm>
            <a:off x="552892" y="2766079"/>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11,5 %</a:t>
            </a:r>
          </a:p>
        </p:txBody>
      </p:sp>
    </p:spTree>
    <p:extLst>
      <p:ext uri="{BB962C8B-B14F-4D97-AF65-F5344CB8AC3E}">
        <p14:creationId xmlns:p14="http://schemas.microsoft.com/office/powerpoint/2010/main" val="121222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7DFD-2A74-568E-EA6A-35F71C092E47}"/>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C250C3BE-7C25-9CDB-B100-1177DFCDA042}"/>
              </a:ext>
            </a:extLst>
          </p:cNvPr>
          <p:cNvPicPr>
            <a:picLocks noChangeAspect="1"/>
          </p:cNvPicPr>
          <p:nvPr/>
        </p:nvPicPr>
        <p:blipFill>
          <a:blip r:embed="rId3"/>
          <a:stretch>
            <a:fillRect/>
          </a:stretch>
        </p:blipFill>
        <p:spPr>
          <a:xfrm>
            <a:off x="2612557" y="2110575"/>
            <a:ext cx="6930577" cy="3234618"/>
          </a:xfrm>
          <a:prstGeom prst="rect">
            <a:avLst/>
          </a:prstGeom>
        </p:spPr>
      </p:pic>
      <p:sp>
        <p:nvSpPr>
          <p:cNvPr id="2" name="Titel 1">
            <a:extLst>
              <a:ext uri="{FF2B5EF4-FFF2-40B4-BE49-F238E27FC236}">
                <a16:creationId xmlns:a16="http://schemas.microsoft.com/office/drawing/2014/main" id="{5B7C3D41-A456-79D7-0BFE-8A0B545F5047}"/>
              </a:ext>
            </a:extLst>
          </p:cNvPr>
          <p:cNvSpPr>
            <a:spLocks noGrp="1"/>
          </p:cNvSpPr>
          <p:nvPr>
            <p:ph type="title"/>
          </p:nvPr>
        </p:nvSpPr>
        <p:spPr>
          <a:xfrm>
            <a:off x="0" y="-962643"/>
            <a:ext cx="12496799" cy="2387160"/>
          </a:xfrm>
        </p:spPr>
        <p:txBody>
          <a:bodyPr/>
          <a:lstStyle/>
          <a:p>
            <a:pPr algn="ctr"/>
            <a:r>
              <a:rPr lang="en-GB" b="1" noProof="0" dirty="0" err="1"/>
              <a:t>Klassismus</a:t>
            </a:r>
            <a:r>
              <a:rPr lang="en-GB" b="1" noProof="0" dirty="0"/>
              <a:t>: </a:t>
            </a:r>
            <a:r>
              <a:rPr lang="de-DE" noProof="0" dirty="0"/>
              <a:t>Diskriminierung aufgrund von Klassenherkunft und -zugehörigkeit.</a:t>
            </a:r>
            <a:endParaRPr lang="en-GB" noProof="0" dirty="0"/>
          </a:p>
        </p:txBody>
      </p:sp>
      <p:sp>
        <p:nvSpPr>
          <p:cNvPr id="3" name="Fußzeilenplatzhalter 2">
            <a:extLst>
              <a:ext uri="{FF2B5EF4-FFF2-40B4-BE49-F238E27FC236}">
                <a16:creationId xmlns:a16="http://schemas.microsoft.com/office/drawing/2014/main" id="{3BBF9834-77E3-38DF-926D-50CBC3483C23}"/>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cxnSp>
        <p:nvCxnSpPr>
          <p:cNvPr id="7" name="Gerader Verbinder 6">
            <a:extLst>
              <a:ext uri="{FF2B5EF4-FFF2-40B4-BE49-F238E27FC236}">
                <a16:creationId xmlns:a16="http://schemas.microsoft.com/office/drawing/2014/main" id="{89281092-5173-FEDB-7EDC-DE3F0F490869}"/>
              </a:ext>
            </a:extLst>
          </p:cNvPr>
          <p:cNvCxnSpPr/>
          <p:nvPr/>
        </p:nvCxnSpPr>
        <p:spPr>
          <a:xfrm>
            <a:off x="728331" y="1506822"/>
            <a:ext cx="10256363" cy="0"/>
          </a:xfrm>
          <a:prstGeom prst="line">
            <a:avLst/>
          </a:prstGeom>
          <a:ln w="57150">
            <a:solidFill>
              <a:srgbClr val="64CC6C"/>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2A840167-8534-3092-840B-F8F3380CEA50}"/>
              </a:ext>
            </a:extLst>
          </p:cNvPr>
          <p:cNvSpPr txBox="1"/>
          <p:nvPr/>
        </p:nvSpPr>
        <p:spPr>
          <a:xfrm>
            <a:off x="5533570" y="1866665"/>
            <a:ext cx="1124858" cy="369332"/>
          </a:xfrm>
          <a:prstGeom prst="rect">
            <a:avLst/>
          </a:prstGeom>
          <a:noFill/>
        </p:spPr>
        <p:txBody>
          <a:bodyPr wrap="square" rtlCol="0">
            <a:spAutoFit/>
          </a:bodyPr>
          <a:lstStyle/>
          <a:p>
            <a:r>
              <a:rPr lang="en-GB" noProof="0" dirty="0"/>
              <a:t>Othering </a:t>
            </a:r>
          </a:p>
        </p:txBody>
      </p:sp>
      <p:sp>
        <p:nvSpPr>
          <p:cNvPr id="13" name="Ellipse 12">
            <a:extLst>
              <a:ext uri="{FF2B5EF4-FFF2-40B4-BE49-F238E27FC236}">
                <a16:creationId xmlns:a16="http://schemas.microsoft.com/office/drawing/2014/main" id="{FD94F1BE-DD7D-53A9-BE64-5B65EB835291}"/>
              </a:ext>
            </a:extLst>
          </p:cNvPr>
          <p:cNvSpPr/>
          <p:nvPr/>
        </p:nvSpPr>
        <p:spPr>
          <a:xfrm>
            <a:off x="9406436" y="5099039"/>
            <a:ext cx="2409371"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err="1"/>
              <a:t>internalisiert</a:t>
            </a:r>
            <a:endParaRPr lang="en-GB" noProof="0" dirty="0"/>
          </a:p>
        </p:txBody>
      </p:sp>
      <p:sp>
        <p:nvSpPr>
          <p:cNvPr id="14" name="Ellipse 13">
            <a:extLst>
              <a:ext uri="{FF2B5EF4-FFF2-40B4-BE49-F238E27FC236}">
                <a16:creationId xmlns:a16="http://schemas.microsoft.com/office/drawing/2014/main" id="{02B23DDA-3187-AC84-81C5-599F06361CE5}"/>
              </a:ext>
            </a:extLst>
          </p:cNvPr>
          <p:cNvSpPr/>
          <p:nvPr/>
        </p:nvSpPr>
        <p:spPr>
          <a:xfrm>
            <a:off x="2648867" y="5528974"/>
            <a:ext cx="2409371"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err="1"/>
              <a:t>strukturell</a:t>
            </a:r>
            <a:endParaRPr lang="en-GB" noProof="0" dirty="0"/>
          </a:p>
        </p:txBody>
      </p:sp>
      <p:sp>
        <p:nvSpPr>
          <p:cNvPr id="15" name="Ellipse 14">
            <a:extLst>
              <a:ext uri="{FF2B5EF4-FFF2-40B4-BE49-F238E27FC236}">
                <a16:creationId xmlns:a16="http://schemas.microsoft.com/office/drawing/2014/main" id="{92D274E9-2201-6B35-09E5-FC0878B8BE37}"/>
              </a:ext>
            </a:extLst>
          </p:cNvPr>
          <p:cNvSpPr/>
          <p:nvPr/>
        </p:nvSpPr>
        <p:spPr>
          <a:xfrm>
            <a:off x="7133763" y="5528974"/>
            <a:ext cx="2988137"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zwischenmenschlich</a:t>
            </a:r>
            <a:endParaRPr lang="en-GB" noProof="0" dirty="0"/>
          </a:p>
        </p:txBody>
      </p:sp>
      <p:sp>
        <p:nvSpPr>
          <p:cNvPr id="16" name="Ellipse 15">
            <a:extLst>
              <a:ext uri="{FF2B5EF4-FFF2-40B4-BE49-F238E27FC236}">
                <a16:creationId xmlns:a16="http://schemas.microsoft.com/office/drawing/2014/main" id="{1450A3A2-25D6-77DC-EE6F-383BA85758F5}"/>
              </a:ext>
            </a:extLst>
          </p:cNvPr>
          <p:cNvSpPr/>
          <p:nvPr/>
        </p:nvSpPr>
        <p:spPr>
          <a:xfrm>
            <a:off x="339884" y="5109739"/>
            <a:ext cx="2627382"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err="1"/>
              <a:t>institutionalisiert</a:t>
            </a:r>
            <a:endParaRPr lang="en-GB" noProof="0" dirty="0"/>
          </a:p>
        </p:txBody>
      </p:sp>
      <p:sp>
        <p:nvSpPr>
          <p:cNvPr id="20" name="Textfeld 19">
            <a:extLst>
              <a:ext uri="{FF2B5EF4-FFF2-40B4-BE49-F238E27FC236}">
                <a16:creationId xmlns:a16="http://schemas.microsoft.com/office/drawing/2014/main" id="{8F4B0BA3-987C-4A52-CAF8-57E763652147}"/>
              </a:ext>
            </a:extLst>
          </p:cNvPr>
          <p:cNvSpPr txBox="1"/>
          <p:nvPr/>
        </p:nvSpPr>
        <p:spPr>
          <a:xfrm>
            <a:off x="8888193" y="2396981"/>
            <a:ext cx="2821223" cy="1754326"/>
          </a:xfrm>
          <a:prstGeom prst="rect">
            <a:avLst/>
          </a:prstGeom>
          <a:noFill/>
        </p:spPr>
        <p:txBody>
          <a:bodyPr wrap="square" rtlCol="0">
            <a:spAutoFit/>
          </a:bodyPr>
          <a:lstStyle/>
          <a:p>
            <a:r>
              <a:rPr lang="en-GB" sz="2400" b="1" noProof="0" dirty="0" err="1"/>
              <a:t>Priviligiert</a:t>
            </a:r>
            <a:endParaRPr lang="en-GB" sz="2400" b="1" noProof="0" dirty="0"/>
          </a:p>
          <a:p>
            <a:endParaRPr lang="en-GB" sz="2400" b="1" noProof="0" dirty="0"/>
          </a:p>
          <a:p>
            <a:r>
              <a:rPr lang="en-GB" noProof="0" dirty="0"/>
              <a:t>-&gt; Haben </a:t>
            </a:r>
            <a:r>
              <a:rPr lang="en-GB" noProof="0" dirty="0" err="1"/>
              <a:t>wirtschaftliche</a:t>
            </a:r>
            <a:r>
              <a:rPr lang="en-GB" noProof="0" dirty="0"/>
              <a:t>, </a:t>
            </a:r>
            <a:r>
              <a:rPr lang="en-GB" noProof="0" dirty="0" err="1"/>
              <a:t>soziale</a:t>
            </a:r>
            <a:r>
              <a:rPr lang="en-GB" noProof="0" dirty="0"/>
              <a:t> und </a:t>
            </a:r>
            <a:r>
              <a:rPr lang="en-GB" noProof="0" dirty="0" err="1"/>
              <a:t>politische</a:t>
            </a:r>
            <a:r>
              <a:rPr lang="en-GB" noProof="0" dirty="0"/>
              <a:t> Macht</a:t>
            </a:r>
          </a:p>
          <a:p>
            <a:endParaRPr lang="en-GB" sz="2400" b="1" noProof="0" dirty="0"/>
          </a:p>
        </p:txBody>
      </p:sp>
      <p:pic>
        <p:nvPicPr>
          <p:cNvPr id="22" name="Grafik 21" descr="Blitz mit einfarbiger Füllung">
            <a:extLst>
              <a:ext uri="{FF2B5EF4-FFF2-40B4-BE49-F238E27FC236}">
                <a16:creationId xmlns:a16="http://schemas.microsoft.com/office/drawing/2014/main" id="{DC81338B-FB01-BC84-EE35-C672C04291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4930" y="2310693"/>
            <a:ext cx="1542139" cy="1542139"/>
          </a:xfrm>
          <a:prstGeom prst="rect">
            <a:avLst/>
          </a:prstGeom>
        </p:spPr>
      </p:pic>
      <p:sp>
        <p:nvSpPr>
          <p:cNvPr id="23" name="Textfeld 22">
            <a:extLst>
              <a:ext uri="{FF2B5EF4-FFF2-40B4-BE49-F238E27FC236}">
                <a16:creationId xmlns:a16="http://schemas.microsoft.com/office/drawing/2014/main" id="{CC3BF57E-BF55-85AF-A184-22A16713F932}"/>
              </a:ext>
            </a:extLst>
          </p:cNvPr>
          <p:cNvSpPr txBox="1"/>
          <p:nvPr/>
        </p:nvSpPr>
        <p:spPr>
          <a:xfrm>
            <a:off x="557895" y="2604157"/>
            <a:ext cx="2409371" cy="1200329"/>
          </a:xfrm>
          <a:prstGeom prst="rect">
            <a:avLst/>
          </a:prstGeom>
          <a:noFill/>
        </p:spPr>
        <p:txBody>
          <a:bodyPr wrap="square" rtlCol="0">
            <a:spAutoFit/>
          </a:bodyPr>
          <a:lstStyle/>
          <a:p>
            <a:r>
              <a:rPr lang="en-GB" sz="2400" b="1" noProof="0" dirty="0" err="1"/>
              <a:t>Marginalisiert</a:t>
            </a:r>
            <a:r>
              <a:rPr lang="en-GB" sz="2400" b="1" noProof="0" dirty="0"/>
              <a:t> / </a:t>
            </a:r>
            <a:r>
              <a:rPr lang="en-GB" sz="2400" b="1" noProof="0" dirty="0" err="1"/>
              <a:t>Betroffen</a:t>
            </a:r>
            <a:r>
              <a:rPr lang="en-GB" sz="2400" b="1" noProof="0" dirty="0"/>
              <a:t> von </a:t>
            </a:r>
            <a:r>
              <a:rPr lang="en-GB" sz="2400" b="1" noProof="0" dirty="0" err="1"/>
              <a:t>Diskriminierung</a:t>
            </a:r>
            <a:endParaRPr lang="en-GB" sz="2400" b="1" noProof="0" dirty="0"/>
          </a:p>
        </p:txBody>
      </p:sp>
      <p:sp>
        <p:nvSpPr>
          <p:cNvPr id="8" name="Textfeld 7">
            <a:extLst>
              <a:ext uri="{FF2B5EF4-FFF2-40B4-BE49-F238E27FC236}">
                <a16:creationId xmlns:a16="http://schemas.microsoft.com/office/drawing/2014/main" id="{3E01C8F7-907E-B9C3-3049-08940074C977}"/>
              </a:ext>
            </a:extLst>
          </p:cNvPr>
          <p:cNvSpPr txBox="1"/>
          <p:nvPr/>
        </p:nvSpPr>
        <p:spPr>
          <a:xfrm rot="21260672">
            <a:off x="3924407" y="3925692"/>
            <a:ext cx="4114799" cy="70788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de-DE" sz="2000" noProof="0" dirty="0"/>
              <a:t>Klassismus rechtfertigt Ausbeutung und Unterdrückung im Kapitalismus</a:t>
            </a:r>
          </a:p>
        </p:txBody>
      </p:sp>
      <p:pic>
        <p:nvPicPr>
          <p:cNvPr id="10" name="Grafik 9" descr="Pfeil mit einer Linie: Kurve gegen den Uhrzeigersinn Silhouette">
            <a:extLst>
              <a:ext uri="{FF2B5EF4-FFF2-40B4-BE49-F238E27FC236}">
                <a16:creationId xmlns:a16="http://schemas.microsoft.com/office/drawing/2014/main" id="{264EE3A9-9764-5404-4E3E-45AA61E781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839295">
            <a:off x="5564422" y="1841787"/>
            <a:ext cx="914400" cy="914400"/>
          </a:xfrm>
          <a:prstGeom prst="rect">
            <a:avLst/>
          </a:prstGeom>
        </p:spPr>
      </p:pic>
      <p:sp>
        <p:nvSpPr>
          <p:cNvPr id="11" name="Ellipse 10">
            <a:extLst>
              <a:ext uri="{FF2B5EF4-FFF2-40B4-BE49-F238E27FC236}">
                <a16:creationId xmlns:a16="http://schemas.microsoft.com/office/drawing/2014/main" id="{A65D450B-012D-1013-ACE4-A5C08F054BC3}"/>
              </a:ext>
            </a:extLst>
          </p:cNvPr>
          <p:cNvSpPr/>
          <p:nvPr/>
        </p:nvSpPr>
        <p:spPr>
          <a:xfrm>
            <a:off x="4968256" y="5155480"/>
            <a:ext cx="2409371"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err="1"/>
              <a:t>kulturell</a:t>
            </a:r>
            <a:endParaRPr lang="en-GB" noProof="0" dirty="0"/>
          </a:p>
        </p:txBody>
      </p:sp>
    </p:spTree>
    <p:extLst>
      <p:ext uri="{BB962C8B-B14F-4D97-AF65-F5344CB8AC3E}">
        <p14:creationId xmlns:p14="http://schemas.microsoft.com/office/powerpoint/2010/main" val="150658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8"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Diagramm, Screenshot, Reihe enthält.&#10;&#10;KI-generierte Inhalte können fehlerhaft sein.">
            <a:extLst>
              <a:ext uri="{FF2B5EF4-FFF2-40B4-BE49-F238E27FC236}">
                <a16:creationId xmlns:a16="http://schemas.microsoft.com/office/drawing/2014/main" id="{C9D4A94A-01BC-DF3A-0F8D-B29A0CC0B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316" y="124763"/>
            <a:ext cx="6277368" cy="5394971"/>
          </a:xfrm>
          <a:prstGeom prst="rect">
            <a:avLst/>
          </a:prstGeom>
        </p:spPr>
      </p:pic>
      <p:sp>
        <p:nvSpPr>
          <p:cNvPr id="4" name="Textfeld 3">
            <a:extLst>
              <a:ext uri="{FF2B5EF4-FFF2-40B4-BE49-F238E27FC236}">
                <a16:creationId xmlns:a16="http://schemas.microsoft.com/office/drawing/2014/main" id="{FFACFDEF-1D6B-E438-F716-94A247FA7E50}"/>
              </a:ext>
            </a:extLst>
          </p:cNvPr>
          <p:cNvSpPr txBox="1"/>
          <p:nvPr/>
        </p:nvSpPr>
        <p:spPr>
          <a:xfrm>
            <a:off x="3631176" y="5519734"/>
            <a:ext cx="4929648" cy="369332"/>
          </a:xfrm>
          <a:prstGeom prst="rect">
            <a:avLst/>
          </a:prstGeom>
          <a:noFill/>
        </p:spPr>
        <p:txBody>
          <a:bodyPr wrap="square">
            <a:spAutoFit/>
          </a:bodyPr>
          <a:lstStyle/>
          <a:p>
            <a:pPr marL="216000" indent="0">
              <a:lnSpc>
                <a:spcPct val="100000"/>
              </a:lnSpc>
              <a:buNone/>
            </a:pPr>
            <a:r>
              <a:rPr lang="de-DE" sz="1800" b="0" strike="noStrike" spc="-1" dirty="0">
                <a:solidFill>
                  <a:srgbClr val="000000"/>
                </a:solidFill>
                <a:latin typeface="Calibri"/>
              </a:rPr>
              <a:t>Datenquelle: Oxfam 2021  |  Eigene Darstellung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p:cNvSpPr>
          <p:nvPr>
            <p:ph type="title"/>
          </p:nvPr>
        </p:nvSpPr>
        <p:spPr>
          <a:xfrm>
            <a:off x="1523880" y="1574280"/>
            <a:ext cx="9143640" cy="2763720"/>
          </a:xfrm>
          <a:prstGeom prst="rect">
            <a:avLst/>
          </a:prstGeom>
          <a:noFill/>
          <a:ln w="0">
            <a:noFill/>
          </a:ln>
        </p:spPr>
        <p:txBody>
          <a:bodyPr lIns="91440" tIns="45720" rIns="91440" bIns="45720" anchor="ctr">
            <a:normAutofit/>
          </a:bodyPr>
          <a:lstStyle/>
          <a:p>
            <a:pPr indent="0" algn="ctr" defTabSz="914400">
              <a:lnSpc>
                <a:spcPct val="90000"/>
              </a:lnSpc>
              <a:buNone/>
            </a:pPr>
            <a:r>
              <a:rPr lang="en-US" sz="4500" b="0" strike="noStrike" spc="-1" dirty="0">
                <a:solidFill>
                  <a:schemeClr val="dk1"/>
                </a:solidFill>
                <a:latin typeface="Calibri Light"/>
              </a:rPr>
              <a:t>Wie  </a:t>
            </a:r>
            <a:r>
              <a:rPr lang="en-US" sz="4500" b="0" strike="noStrike" spc="-1" dirty="0" err="1">
                <a:solidFill>
                  <a:schemeClr val="dk1"/>
                </a:solidFill>
                <a:latin typeface="Calibri Light"/>
              </a:rPr>
              <a:t>viel</a:t>
            </a:r>
            <a:r>
              <a:rPr lang="en-US" sz="4500" b="0" strike="noStrike" spc="-1" dirty="0">
                <a:solidFill>
                  <a:schemeClr val="dk1"/>
                </a:solidFill>
                <a:latin typeface="Calibri Light"/>
              </a:rPr>
              <a:t> Mal </a:t>
            </a:r>
            <a:r>
              <a:rPr lang="en-US" sz="4500" b="0" strike="noStrike" spc="-1" dirty="0" err="1">
                <a:solidFill>
                  <a:schemeClr val="dk1"/>
                </a:solidFill>
                <a:latin typeface="Calibri Light"/>
              </a:rPr>
              <a:t>mehr</a:t>
            </a:r>
            <a:r>
              <a:rPr lang="en-US" sz="4500" b="0" strike="noStrike" spc="-1" dirty="0">
                <a:solidFill>
                  <a:schemeClr val="dk1"/>
                </a:solidFill>
                <a:latin typeface="Calibri Light"/>
              </a:rPr>
              <a:t> </a:t>
            </a:r>
            <a:r>
              <a:rPr lang="en-US" sz="4500" b="0" strike="noStrike" spc="-1" dirty="0" err="1">
                <a:solidFill>
                  <a:schemeClr val="dk1"/>
                </a:solidFill>
                <a:latin typeface="Calibri Light"/>
              </a:rPr>
              <a:t>emmitiert</a:t>
            </a:r>
            <a:r>
              <a:rPr lang="en-US" sz="4500" b="0" strike="noStrike" spc="-1" dirty="0">
                <a:solidFill>
                  <a:schemeClr val="dk1"/>
                </a:solidFill>
                <a:latin typeface="Calibri Light"/>
              </a:rPr>
              <a:t> </a:t>
            </a:r>
            <a:r>
              <a:rPr lang="en-US" sz="4500" b="0" strike="noStrike" spc="-1" dirty="0" err="1">
                <a:solidFill>
                  <a:schemeClr val="dk1"/>
                </a:solidFill>
                <a:latin typeface="Calibri Light"/>
              </a:rPr>
              <a:t>eine</a:t>
            </a:r>
            <a:r>
              <a:rPr lang="en-US" sz="4500" b="0" strike="noStrike" spc="-1" dirty="0">
                <a:solidFill>
                  <a:schemeClr val="dk1"/>
                </a:solidFill>
                <a:latin typeface="Calibri Light"/>
              </a:rPr>
              <a:t>  </a:t>
            </a:r>
            <a:r>
              <a:rPr lang="en-US" sz="4500" b="0" strike="noStrike" spc="-1" dirty="0" err="1">
                <a:solidFill>
                  <a:schemeClr val="dk1"/>
                </a:solidFill>
                <a:latin typeface="Calibri Light"/>
              </a:rPr>
              <a:t>durchschnittliche</a:t>
            </a:r>
            <a:r>
              <a:rPr lang="en-US" sz="4500" b="0" strike="noStrike" spc="-1" dirty="0">
                <a:solidFill>
                  <a:schemeClr val="dk1"/>
                </a:solidFill>
                <a:latin typeface="Calibri Light"/>
              </a:rPr>
              <a:t> Person in Deutschland </a:t>
            </a:r>
            <a:r>
              <a:rPr lang="en-US" sz="4500" b="0" strike="noStrike" spc="-1" dirty="0" err="1">
                <a:solidFill>
                  <a:schemeClr val="dk1"/>
                </a:solidFill>
                <a:latin typeface="Calibri Light"/>
              </a:rPr>
              <a:t>aus</a:t>
            </a:r>
            <a:r>
              <a:rPr lang="en-US" sz="4500" b="0" strike="noStrike" spc="-1" dirty="0">
                <a:solidFill>
                  <a:schemeClr val="dk1"/>
                </a:solidFill>
                <a:latin typeface="Calibri Light"/>
              </a:rPr>
              <a:t> den </a:t>
            </a:r>
            <a:r>
              <a:rPr lang="en-US" sz="4500" b="0" strike="noStrike" spc="-1" dirty="0" err="1">
                <a:solidFill>
                  <a:schemeClr val="dk1"/>
                </a:solidFill>
                <a:latin typeface="Calibri Light"/>
              </a:rPr>
              <a:t>reichsten</a:t>
            </a:r>
            <a:r>
              <a:rPr lang="en-US" sz="4500" b="0" strike="noStrike" spc="-1" dirty="0">
                <a:solidFill>
                  <a:schemeClr val="dk1"/>
                </a:solidFill>
                <a:latin typeface="Calibri Light"/>
              </a:rPr>
              <a:t> 10% </a:t>
            </a:r>
            <a:r>
              <a:rPr lang="en-US" sz="4500" b="0" strike="noStrike" spc="-1" dirty="0" err="1">
                <a:solidFill>
                  <a:schemeClr val="dk1"/>
                </a:solidFill>
                <a:latin typeface="Calibri Light"/>
              </a:rPr>
              <a:t>im</a:t>
            </a:r>
            <a:r>
              <a:rPr lang="en-US" sz="4500" b="0" strike="noStrike" spc="-1" dirty="0">
                <a:solidFill>
                  <a:schemeClr val="dk1"/>
                </a:solidFill>
                <a:latin typeface="Calibri Light"/>
              </a:rPr>
              <a:t> </a:t>
            </a:r>
            <a:r>
              <a:rPr lang="en-US" sz="4500" b="0" strike="noStrike" spc="-1" dirty="0" err="1">
                <a:solidFill>
                  <a:schemeClr val="dk1"/>
                </a:solidFill>
                <a:latin typeface="Calibri Light"/>
              </a:rPr>
              <a:t>Vergleich</a:t>
            </a:r>
            <a:r>
              <a:rPr lang="en-US" sz="4500" b="0" strike="noStrike" spc="-1" dirty="0">
                <a:solidFill>
                  <a:schemeClr val="dk1"/>
                </a:solidFill>
                <a:latin typeface="Calibri Light"/>
              </a:rPr>
              <a:t> </a:t>
            </a:r>
            <a:r>
              <a:rPr lang="en-US" sz="4500" b="0" strike="noStrike" spc="-1" dirty="0" err="1">
                <a:solidFill>
                  <a:schemeClr val="dk1"/>
                </a:solidFill>
                <a:latin typeface="Calibri Light"/>
              </a:rPr>
              <a:t>zu</a:t>
            </a:r>
            <a:r>
              <a:rPr lang="en-US" sz="4500" b="0" strike="noStrike" spc="-1" dirty="0">
                <a:solidFill>
                  <a:schemeClr val="dk1"/>
                </a:solidFill>
                <a:latin typeface="Calibri Light"/>
              </a:rPr>
              <a:t> den </a:t>
            </a:r>
            <a:r>
              <a:rPr lang="en-US" sz="4500" b="0" strike="noStrike" spc="-1" dirty="0" err="1">
                <a:solidFill>
                  <a:schemeClr val="dk1"/>
                </a:solidFill>
                <a:latin typeface="Calibri Light"/>
              </a:rPr>
              <a:t>ärmeren</a:t>
            </a:r>
            <a:r>
              <a:rPr lang="en-US" sz="4500" b="0" strike="noStrike" spc="-1" dirty="0">
                <a:solidFill>
                  <a:schemeClr val="dk1"/>
                </a:solidFill>
                <a:latin typeface="Calibri Light"/>
              </a:rPr>
              <a:t> 50%</a:t>
            </a:r>
            <a:endParaRPr lang="en-US" sz="4500" b="0" strike="noStrike" spc="-1" dirty="0">
              <a:solidFill>
                <a:schemeClr val="dk1"/>
              </a:solidFill>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C26CE-74CA-E4EA-9246-8B19BC74FCD6}"/>
              </a:ext>
            </a:extLst>
          </p:cNvPr>
          <p:cNvSpPr>
            <a:spLocks noGrp="1"/>
          </p:cNvSpPr>
          <p:nvPr>
            <p:ph type="title"/>
          </p:nvPr>
        </p:nvSpPr>
        <p:spPr/>
        <p:txBody>
          <a:bodyPr/>
          <a:lstStyle/>
          <a:p>
            <a:endParaRPr lang="de-DE"/>
          </a:p>
        </p:txBody>
      </p:sp>
      <p:sp>
        <p:nvSpPr>
          <p:cNvPr id="4" name="Pfeil: Fünfeck 3">
            <a:extLst>
              <a:ext uri="{FF2B5EF4-FFF2-40B4-BE49-F238E27FC236}">
                <a16:creationId xmlns:a16="http://schemas.microsoft.com/office/drawing/2014/main" id="{A5A6FCA3-97C5-F372-1EDB-944FD79C719F}"/>
              </a:ext>
            </a:extLst>
          </p:cNvPr>
          <p:cNvSpPr/>
          <p:nvPr/>
        </p:nvSpPr>
        <p:spPr>
          <a:xfrm>
            <a:off x="552892" y="122602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B0FABA8-88FD-60C7-8413-9769852ED181}"/>
              </a:ext>
            </a:extLst>
          </p:cNvPr>
          <p:cNvSpPr txBox="1"/>
          <p:nvPr/>
        </p:nvSpPr>
        <p:spPr>
          <a:xfrm>
            <a:off x="552892" y="2766079"/>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etwa 5 mal mehr</a:t>
            </a:r>
          </a:p>
        </p:txBody>
      </p:sp>
      <p:pic>
        <p:nvPicPr>
          <p:cNvPr id="7" name="Grafik 6" descr="Ein Bild, das Text, Screenshot, Diagramm, Reihe enthält.&#10;&#10;KI-generierte Inhalte können fehlerhaft sein.">
            <a:extLst>
              <a:ext uri="{FF2B5EF4-FFF2-40B4-BE49-F238E27FC236}">
                <a16:creationId xmlns:a16="http://schemas.microsoft.com/office/drawing/2014/main" id="{8D22C456-6CCE-8793-5830-5ECE7F50D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48" y="230069"/>
            <a:ext cx="6149352" cy="5394971"/>
          </a:xfrm>
          <a:prstGeom prst="rect">
            <a:avLst/>
          </a:prstGeom>
        </p:spPr>
      </p:pic>
      <p:sp>
        <p:nvSpPr>
          <p:cNvPr id="10" name="Textfeld 9">
            <a:extLst>
              <a:ext uri="{FF2B5EF4-FFF2-40B4-BE49-F238E27FC236}">
                <a16:creationId xmlns:a16="http://schemas.microsoft.com/office/drawing/2014/main" id="{228C5650-3076-ABF3-EA17-29AD55BA8FA2}"/>
              </a:ext>
            </a:extLst>
          </p:cNvPr>
          <p:cNvSpPr txBox="1"/>
          <p:nvPr/>
        </p:nvSpPr>
        <p:spPr>
          <a:xfrm>
            <a:off x="6233652" y="5625040"/>
            <a:ext cx="4929648" cy="369332"/>
          </a:xfrm>
          <a:prstGeom prst="rect">
            <a:avLst/>
          </a:prstGeom>
          <a:noFill/>
        </p:spPr>
        <p:txBody>
          <a:bodyPr wrap="square">
            <a:spAutoFit/>
          </a:bodyPr>
          <a:lstStyle/>
          <a:p>
            <a:pPr marL="216000" indent="0">
              <a:lnSpc>
                <a:spcPct val="100000"/>
              </a:lnSpc>
              <a:buNone/>
            </a:pPr>
            <a:r>
              <a:rPr lang="de-DE" sz="1800" b="0" strike="noStrike" spc="-1" dirty="0">
                <a:solidFill>
                  <a:srgbClr val="000000"/>
                </a:solidFill>
                <a:latin typeface="Calibri"/>
              </a:rPr>
              <a:t>Datenquelle: Oxfam 2021  |  Eigene Darstellung</a:t>
            </a:r>
          </a:p>
        </p:txBody>
      </p:sp>
    </p:spTree>
    <p:extLst>
      <p:ext uri="{BB962C8B-B14F-4D97-AF65-F5344CB8AC3E}">
        <p14:creationId xmlns:p14="http://schemas.microsoft.com/office/powerpoint/2010/main" val="254367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57DC-0E35-EEDE-1356-53C1963B5F5A}"/>
            </a:ext>
          </a:extLst>
        </p:cNvPr>
        <p:cNvGrpSpPr/>
        <p:nvPr/>
      </p:nvGrpSpPr>
      <p:grpSpPr>
        <a:xfrm>
          <a:off x="0" y="0"/>
          <a:ext cx="0" cy="0"/>
          <a:chOff x="0" y="0"/>
          <a:chExt cx="0" cy="0"/>
        </a:xfrm>
      </p:grpSpPr>
      <p:sp>
        <p:nvSpPr>
          <p:cNvPr id="394" name="PlaceHolder 1">
            <a:extLst>
              <a:ext uri="{FF2B5EF4-FFF2-40B4-BE49-F238E27FC236}">
                <a16:creationId xmlns:a16="http://schemas.microsoft.com/office/drawing/2014/main" id="{5A465854-A7A6-C706-29B7-20EA62317511}"/>
              </a:ext>
            </a:extLst>
          </p:cNvPr>
          <p:cNvSpPr>
            <a:spLocks noGrp="1"/>
          </p:cNvSpPr>
          <p:nvPr>
            <p:ph type="title"/>
          </p:nvPr>
        </p:nvSpPr>
        <p:spPr>
          <a:xfrm>
            <a:off x="1523880" y="1574280"/>
            <a:ext cx="9143640" cy="2763720"/>
          </a:xfrm>
          <a:prstGeom prst="rect">
            <a:avLst/>
          </a:prstGeom>
          <a:noFill/>
          <a:ln w="0">
            <a:noFill/>
          </a:ln>
        </p:spPr>
        <p:txBody>
          <a:bodyPr lIns="91440" tIns="45720" rIns="91440" bIns="45720" anchor="ctr">
            <a:normAutofit/>
          </a:bodyPr>
          <a:lstStyle/>
          <a:p>
            <a:pPr indent="0" algn="ctr" defTabSz="914400">
              <a:lnSpc>
                <a:spcPct val="90000"/>
              </a:lnSpc>
              <a:buNone/>
            </a:pPr>
            <a:r>
              <a:rPr lang="en-US" sz="4500" b="0" strike="noStrike" spc="-1" dirty="0">
                <a:solidFill>
                  <a:schemeClr val="dk1"/>
                </a:solidFill>
                <a:latin typeface="Calibri Light"/>
              </a:rPr>
              <a:t>Wie </a:t>
            </a:r>
            <a:r>
              <a:rPr lang="en-US" sz="4500" b="0" strike="noStrike" spc="-1" dirty="0" err="1">
                <a:solidFill>
                  <a:schemeClr val="dk1"/>
                </a:solidFill>
                <a:latin typeface="Calibri Light"/>
              </a:rPr>
              <a:t>viel</a:t>
            </a:r>
            <a:r>
              <a:rPr lang="en-US" sz="4500" b="0" strike="noStrike" spc="-1" dirty="0">
                <a:solidFill>
                  <a:schemeClr val="dk1"/>
                </a:solidFill>
                <a:latin typeface="Calibri Light"/>
              </a:rPr>
              <a:t> </a:t>
            </a:r>
            <a:r>
              <a:rPr lang="en-US" sz="4500" b="0" strike="noStrike" spc="-1" dirty="0" err="1">
                <a:solidFill>
                  <a:schemeClr val="dk1"/>
                </a:solidFill>
                <a:latin typeface="Calibri Light"/>
              </a:rPr>
              <a:t>Prozent</a:t>
            </a:r>
            <a:r>
              <a:rPr lang="en-US" sz="4500" b="0" strike="noStrike" spc="-1" dirty="0">
                <a:solidFill>
                  <a:schemeClr val="dk1"/>
                </a:solidFill>
                <a:latin typeface="Calibri Light"/>
              </a:rPr>
              <a:t> der </a:t>
            </a:r>
            <a:r>
              <a:rPr lang="en-US" sz="4500" b="0" strike="noStrike" spc="-1" dirty="0" err="1">
                <a:solidFill>
                  <a:schemeClr val="dk1"/>
                </a:solidFill>
                <a:latin typeface="Calibri Light"/>
              </a:rPr>
              <a:t>Weltbevölkerung</a:t>
            </a:r>
            <a:r>
              <a:rPr lang="en-US" sz="4500" b="0" strike="noStrike" spc="-1" dirty="0">
                <a:solidFill>
                  <a:schemeClr val="dk1"/>
                </a:solidFill>
                <a:latin typeface="Calibri Light"/>
              </a:rPr>
              <a:t> </a:t>
            </a:r>
            <a:r>
              <a:rPr lang="en-US" sz="4500" b="0" strike="noStrike" spc="-1" dirty="0" err="1">
                <a:solidFill>
                  <a:schemeClr val="dk1"/>
                </a:solidFill>
                <a:latin typeface="Calibri Light"/>
              </a:rPr>
              <a:t>ist</a:t>
            </a:r>
            <a:r>
              <a:rPr lang="en-US" sz="4500" b="0" strike="noStrike" spc="-1" dirty="0">
                <a:solidFill>
                  <a:schemeClr val="dk1"/>
                </a:solidFill>
                <a:latin typeface="Calibri Light"/>
              </a:rPr>
              <a:t> </a:t>
            </a:r>
            <a:r>
              <a:rPr lang="en-US" sz="4500" b="0" strike="noStrike" spc="-1" dirty="0" err="1">
                <a:solidFill>
                  <a:schemeClr val="dk1"/>
                </a:solidFill>
                <a:latin typeface="Calibri Light"/>
              </a:rPr>
              <a:t>noch</a:t>
            </a:r>
            <a:r>
              <a:rPr lang="en-US" sz="4500" b="0" strike="noStrike" spc="-1" dirty="0">
                <a:solidFill>
                  <a:schemeClr val="dk1"/>
                </a:solidFill>
                <a:latin typeface="Calibri Light"/>
              </a:rPr>
              <a:t> </a:t>
            </a:r>
            <a:r>
              <a:rPr lang="en-US" sz="4500" b="0" strike="noStrike" spc="-1" dirty="0" err="1">
                <a:solidFill>
                  <a:schemeClr val="dk1"/>
                </a:solidFill>
                <a:latin typeface="Calibri Light"/>
              </a:rPr>
              <a:t>nie</a:t>
            </a:r>
            <a:r>
              <a:rPr lang="en-US" sz="4500" b="0" strike="noStrike" spc="-1" dirty="0">
                <a:solidFill>
                  <a:schemeClr val="dk1"/>
                </a:solidFill>
                <a:latin typeface="Calibri Light"/>
              </a:rPr>
              <a:t> </a:t>
            </a:r>
            <a:r>
              <a:rPr lang="en-US" sz="4500" b="0" strike="noStrike" spc="-1" dirty="0" err="1">
                <a:solidFill>
                  <a:schemeClr val="dk1"/>
                </a:solidFill>
                <a:latin typeface="Calibri Light"/>
              </a:rPr>
              <a:t>geflogen</a:t>
            </a:r>
            <a:r>
              <a:rPr lang="en-US" sz="4500" spc="-1" dirty="0">
                <a:solidFill>
                  <a:schemeClr val="dk1"/>
                </a:solidFill>
                <a:latin typeface="Calibri Light"/>
              </a:rPr>
              <a:t>?</a:t>
            </a:r>
            <a:endParaRPr lang="en-US" sz="4500" b="0" strike="noStrike" spc="-1" dirty="0">
              <a:solidFill>
                <a:schemeClr val="dk1"/>
              </a:solidFill>
              <a:latin typeface="Calibri"/>
            </a:endParaRPr>
          </a:p>
        </p:txBody>
      </p:sp>
    </p:spTree>
    <p:extLst>
      <p:ext uri="{BB962C8B-B14F-4D97-AF65-F5344CB8AC3E}">
        <p14:creationId xmlns:p14="http://schemas.microsoft.com/office/powerpoint/2010/main" val="2119174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C8933-FF0C-A071-D862-4F690377609A}"/>
              </a:ext>
            </a:extLst>
          </p:cNvPr>
          <p:cNvSpPr>
            <a:spLocks noGrp="1"/>
          </p:cNvSpPr>
          <p:nvPr>
            <p:ph type="title"/>
          </p:nvPr>
        </p:nvSpPr>
        <p:spPr/>
        <p:txBody>
          <a:bodyPr/>
          <a:lstStyle/>
          <a:p>
            <a:endParaRPr lang="de-DE"/>
          </a:p>
        </p:txBody>
      </p:sp>
      <p:sp>
        <p:nvSpPr>
          <p:cNvPr id="3" name="Textfeld 2">
            <a:extLst>
              <a:ext uri="{FF2B5EF4-FFF2-40B4-BE49-F238E27FC236}">
                <a16:creationId xmlns:a16="http://schemas.microsoft.com/office/drawing/2014/main" id="{8605E1AC-1CEF-C79A-A6FF-4143619F0FA5}"/>
              </a:ext>
            </a:extLst>
          </p:cNvPr>
          <p:cNvSpPr txBox="1"/>
          <p:nvPr/>
        </p:nvSpPr>
        <p:spPr>
          <a:xfrm>
            <a:off x="4538825" y="5465225"/>
            <a:ext cx="6703048" cy="369332"/>
          </a:xfrm>
          <a:prstGeom prst="rect">
            <a:avLst/>
          </a:prstGeom>
          <a:noFill/>
        </p:spPr>
        <p:txBody>
          <a:bodyPr wrap="square">
            <a:spAutoFit/>
          </a:bodyPr>
          <a:lstStyle/>
          <a:p>
            <a:pPr marL="216000" indent="0">
              <a:lnSpc>
                <a:spcPct val="100000"/>
              </a:lnSpc>
              <a:buNone/>
            </a:pPr>
            <a:r>
              <a:rPr lang="de-DE" spc="-1" dirty="0">
                <a:solidFill>
                  <a:srgbClr val="000000"/>
                </a:solidFill>
              </a:rPr>
              <a:t>Quelle: https://de.stay-grounded.org/information-zu-flugverkehr/</a:t>
            </a:r>
            <a:endParaRPr lang="de-DE" sz="1800" b="0" strike="noStrike" spc="-1" dirty="0">
              <a:solidFill>
                <a:srgbClr val="000000"/>
              </a:solidFill>
              <a:latin typeface="Calibri"/>
            </a:endParaRPr>
          </a:p>
        </p:txBody>
      </p:sp>
      <p:pic>
        <p:nvPicPr>
          <p:cNvPr id="4" name="Grafik 6">
            <a:extLst>
              <a:ext uri="{FF2B5EF4-FFF2-40B4-BE49-F238E27FC236}">
                <a16:creationId xmlns:a16="http://schemas.microsoft.com/office/drawing/2014/main" id="{74258ED8-EFB1-9B55-6E2A-A8DDCAFDDF37}"/>
              </a:ext>
            </a:extLst>
          </p:cNvPr>
          <p:cNvPicPr/>
          <p:nvPr/>
        </p:nvPicPr>
        <p:blipFill>
          <a:blip r:embed="rId2"/>
          <a:srcRect t="4922" b="4922"/>
          <a:stretch/>
        </p:blipFill>
        <p:spPr>
          <a:xfrm>
            <a:off x="3318148" y="1027620"/>
            <a:ext cx="8678920" cy="4437605"/>
          </a:xfrm>
          <a:prstGeom prst="rect">
            <a:avLst/>
          </a:prstGeom>
          <a:ln w="0">
            <a:noFill/>
          </a:ln>
        </p:spPr>
      </p:pic>
      <p:sp>
        <p:nvSpPr>
          <p:cNvPr id="7" name="Pfeil: Fünfeck 6">
            <a:extLst>
              <a:ext uri="{FF2B5EF4-FFF2-40B4-BE49-F238E27FC236}">
                <a16:creationId xmlns:a16="http://schemas.microsoft.com/office/drawing/2014/main" id="{48715BD2-B778-6046-CB7E-F93266098047}"/>
              </a:ext>
            </a:extLst>
          </p:cNvPr>
          <p:cNvSpPr/>
          <p:nvPr/>
        </p:nvSpPr>
        <p:spPr>
          <a:xfrm>
            <a:off x="552892" y="122602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66891F08-E18A-A1D9-93D0-20FD6B9388A0}"/>
              </a:ext>
            </a:extLst>
          </p:cNvPr>
          <p:cNvSpPr txBox="1"/>
          <p:nvPr/>
        </p:nvSpPr>
        <p:spPr>
          <a:xfrm>
            <a:off x="552892" y="2766079"/>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80 %</a:t>
            </a:r>
          </a:p>
        </p:txBody>
      </p:sp>
    </p:spTree>
    <p:extLst>
      <p:ext uri="{BB962C8B-B14F-4D97-AF65-F5344CB8AC3E}">
        <p14:creationId xmlns:p14="http://schemas.microsoft.com/office/powerpoint/2010/main" val="3132162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51523-DD39-B3B5-53DA-4C10D15F70AD}"/>
            </a:ext>
          </a:extLst>
        </p:cNvPr>
        <p:cNvGrpSpPr/>
        <p:nvPr/>
      </p:nvGrpSpPr>
      <p:grpSpPr>
        <a:xfrm>
          <a:off x="0" y="0"/>
          <a:ext cx="0" cy="0"/>
          <a:chOff x="0" y="0"/>
          <a:chExt cx="0" cy="0"/>
        </a:xfrm>
      </p:grpSpPr>
      <p:sp>
        <p:nvSpPr>
          <p:cNvPr id="394" name="PlaceHolder 1">
            <a:extLst>
              <a:ext uri="{FF2B5EF4-FFF2-40B4-BE49-F238E27FC236}">
                <a16:creationId xmlns:a16="http://schemas.microsoft.com/office/drawing/2014/main" id="{C084BC8A-67BB-CB1C-DD76-67C4C255B2D5}"/>
              </a:ext>
            </a:extLst>
          </p:cNvPr>
          <p:cNvSpPr>
            <a:spLocks noGrp="1"/>
          </p:cNvSpPr>
          <p:nvPr>
            <p:ph type="title"/>
          </p:nvPr>
        </p:nvSpPr>
        <p:spPr>
          <a:xfrm>
            <a:off x="1523880" y="1574280"/>
            <a:ext cx="9143640" cy="2763720"/>
          </a:xfrm>
          <a:prstGeom prst="rect">
            <a:avLst/>
          </a:prstGeom>
          <a:noFill/>
          <a:ln w="0">
            <a:noFill/>
          </a:ln>
        </p:spPr>
        <p:txBody>
          <a:bodyPr lIns="91440" tIns="45720" rIns="91440" bIns="45720" anchor="ctr">
            <a:normAutofit fontScale="90000"/>
          </a:bodyPr>
          <a:lstStyle/>
          <a:p>
            <a:pPr indent="0" algn="ctr" defTabSz="914400">
              <a:lnSpc>
                <a:spcPct val="90000"/>
              </a:lnSpc>
              <a:buNone/>
            </a:pPr>
            <a:r>
              <a:rPr lang="en-US" sz="4500" b="0" strike="noStrike" spc="-1" dirty="0">
                <a:solidFill>
                  <a:schemeClr val="dk1"/>
                </a:solidFill>
                <a:latin typeface="Calibri Light"/>
              </a:rPr>
              <a:t>Wie </a:t>
            </a:r>
            <a:r>
              <a:rPr lang="en-US" sz="4500" b="0" strike="noStrike" spc="-1" dirty="0" err="1">
                <a:solidFill>
                  <a:schemeClr val="dk1"/>
                </a:solidFill>
                <a:latin typeface="Calibri Light"/>
              </a:rPr>
              <a:t>groß</a:t>
            </a:r>
            <a:r>
              <a:rPr lang="en-US" sz="4500" b="0" strike="noStrike" spc="-1" dirty="0">
                <a:solidFill>
                  <a:schemeClr val="dk1"/>
                </a:solidFill>
                <a:latin typeface="Calibri Light"/>
              </a:rPr>
              <a:t> </a:t>
            </a:r>
            <a:r>
              <a:rPr lang="en-US" sz="4500" b="0" strike="noStrike" spc="-1" dirty="0" err="1">
                <a:solidFill>
                  <a:schemeClr val="dk1"/>
                </a:solidFill>
                <a:latin typeface="Calibri Light"/>
              </a:rPr>
              <a:t>ist</a:t>
            </a:r>
            <a:r>
              <a:rPr lang="en-US" sz="4500" b="0" strike="noStrike" spc="-1" dirty="0">
                <a:solidFill>
                  <a:schemeClr val="dk1"/>
                </a:solidFill>
                <a:latin typeface="Calibri Light"/>
              </a:rPr>
              <a:t> </a:t>
            </a:r>
            <a:r>
              <a:rPr lang="en-US" sz="4500" spc="-1" dirty="0" err="1">
                <a:solidFill>
                  <a:schemeClr val="dk1"/>
                </a:solidFill>
                <a:latin typeface="Calibri Light"/>
              </a:rPr>
              <a:t>häufig</a:t>
            </a:r>
            <a:r>
              <a:rPr lang="en-US" sz="4500" spc="-1" dirty="0">
                <a:solidFill>
                  <a:schemeClr val="dk1"/>
                </a:solidFill>
                <a:latin typeface="Calibri Light"/>
              </a:rPr>
              <a:t> der </a:t>
            </a:r>
            <a:r>
              <a:rPr lang="en-US" sz="4500" b="0" strike="noStrike" spc="-1" dirty="0" err="1">
                <a:solidFill>
                  <a:schemeClr val="dk1"/>
                </a:solidFill>
                <a:latin typeface="Calibri Light"/>
              </a:rPr>
              <a:t>Temperaturunterschied</a:t>
            </a:r>
            <a:r>
              <a:rPr lang="en-US" sz="4500" b="0" strike="noStrike" spc="-1" dirty="0">
                <a:solidFill>
                  <a:schemeClr val="dk1"/>
                </a:solidFill>
                <a:latin typeface="Calibri Light"/>
              </a:rPr>
              <a:t> </a:t>
            </a:r>
            <a:r>
              <a:rPr lang="en-US" sz="4500" b="0" strike="noStrike" spc="-1" dirty="0" err="1">
                <a:solidFill>
                  <a:schemeClr val="dk1"/>
                </a:solidFill>
                <a:latin typeface="Calibri Light"/>
              </a:rPr>
              <a:t>zwischen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einem</a:t>
            </a:r>
            <a:r>
              <a:rPr lang="en-US" sz="4500" b="0" strike="noStrike" spc="-1" dirty="0">
                <a:solidFill>
                  <a:schemeClr val="dk1"/>
                </a:solidFill>
                <a:latin typeface="Calibri Light"/>
              </a:rPr>
              <a:t> </a:t>
            </a:r>
            <a:r>
              <a:rPr lang="en-US" sz="4500" b="0" strike="noStrike" spc="-1" dirty="0" err="1">
                <a:solidFill>
                  <a:schemeClr val="dk1"/>
                </a:solidFill>
                <a:latin typeface="Calibri Light"/>
              </a:rPr>
              <a:t>reicheren</a:t>
            </a:r>
            <a:r>
              <a:rPr lang="en-US" sz="4500" b="0" strike="noStrike" spc="-1" dirty="0">
                <a:solidFill>
                  <a:schemeClr val="dk1"/>
                </a:solidFill>
                <a:latin typeface="Calibri Light"/>
              </a:rPr>
              <a:t> und </a:t>
            </a:r>
            <a:r>
              <a:rPr lang="en-US" sz="4500" b="0" strike="noStrike" spc="-1" dirty="0" err="1">
                <a:solidFill>
                  <a:schemeClr val="dk1"/>
                </a:solidFill>
                <a:latin typeface="Calibri Light"/>
              </a:rPr>
              <a:t>ärmeren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Stadtviertel</a:t>
            </a:r>
            <a:r>
              <a:rPr lang="en-US" sz="4500" b="0" strike="noStrike" spc="-1" dirty="0">
                <a:solidFill>
                  <a:schemeClr val="dk1"/>
                </a:solidFill>
                <a:latin typeface="Calibri Light"/>
              </a:rPr>
              <a:t> in Mumbai, </a:t>
            </a:r>
            <a:r>
              <a:rPr lang="en-US" sz="4500" b="0" strike="noStrike" spc="-1" dirty="0" err="1">
                <a:solidFill>
                  <a:schemeClr val="dk1"/>
                </a:solidFill>
                <a:latin typeface="Calibri Light"/>
              </a:rPr>
              <a:t>Indien</a:t>
            </a:r>
            <a:r>
              <a:rPr lang="en-US" sz="4500" b="0" strike="noStrike" spc="-1" dirty="0">
                <a:solidFill>
                  <a:schemeClr val="dk1"/>
                </a:solidFill>
                <a:latin typeface="Calibri Light"/>
              </a:rPr>
              <a:t> die direct </a:t>
            </a:r>
            <a:r>
              <a:rPr lang="en-US" sz="4500" b="0" strike="noStrike" spc="-1" dirty="0" err="1">
                <a:solidFill>
                  <a:schemeClr val="dk1"/>
                </a:solidFill>
                <a:latin typeface="Calibri Light"/>
              </a:rPr>
              <a:t>aneinander</a:t>
            </a:r>
            <a:r>
              <a:rPr lang="en-US" sz="4500" b="0" strike="noStrike" spc="-1" dirty="0">
                <a:solidFill>
                  <a:schemeClr val="dk1"/>
                </a:solidFill>
                <a:latin typeface="Calibri Light"/>
              </a:rPr>
              <a:t> </a:t>
            </a:r>
            <a:r>
              <a:rPr lang="en-US" sz="4500" b="0" strike="noStrike" spc="-1" dirty="0" err="1">
                <a:solidFill>
                  <a:schemeClr val="dk1"/>
                </a:solidFill>
                <a:latin typeface="Calibri Light"/>
              </a:rPr>
              <a:t>angrenzen</a:t>
            </a:r>
            <a:r>
              <a:rPr lang="en-US" sz="4500" b="0" strike="noStrike" spc="-1" dirty="0">
                <a:solidFill>
                  <a:schemeClr val="dk1"/>
                </a:solidFill>
                <a:latin typeface="Calibri Light"/>
              </a:rPr>
              <a:t>?</a:t>
            </a:r>
            <a:endParaRPr lang="en-US" sz="4500" b="0" strike="noStrike" spc="-1" dirty="0">
              <a:solidFill>
                <a:schemeClr val="dk1"/>
              </a:solidFill>
              <a:latin typeface="Calibri"/>
            </a:endParaRPr>
          </a:p>
        </p:txBody>
      </p:sp>
    </p:spTree>
    <p:extLst>
      <p:ext uri="{BB962C8B-B14F-4D97-AF65-F5344CB8AC3E}">
        <p14:creationId xmlns:p14="http://schemas.microsoft.com/office/powerpoint/2010/main" val="3249161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4460C-671F-2772-D0DA-1B4BB14AA097}"/>
              </a:ext>
            </a:extLst>
          </p:cNvPr>
          <p:cNvSpPr>
            <a:spLocks noGrp="1"/>
          </p:cNvSpPr>
          <p:nvPr>
            <p:ph type="title"/>
          </p:nvPr>
        </p:nvSpPr>
        <p:spPr/>
        <p:txBody>
          <a:bodyPr/>
          <a:lstStyle/>
          <a:p>
            <a:endParaRPr lang="de-DE"/>
          </a:p>
        </p:txBody>
      </p:sp>
      <p:sp>
        <p:nvSpPr>
          <p:cNvPr id="3" name="Textfeld 2">
            <a:extLst>
              <a:ext uri="{FF2B5EF4-FFF2-40B4-BE49-F238E27FC236}">
                <a16:creationId xmlns:a16="http://schemas.microsoft.com/office/drawing/2014/main" id="{802F1791-71B6-1CCC-294A-0A71C0630753}"/>
              </a:ext>
            </a:extLst>
          </p:cNvPr>
          <p:cNvSpPr txBox="1"/>
          <p:nvPr/>
        </p:nvSpPr>
        <p:spPr>
          <a:xfrm>
            <a:off x="5178057" y="2502229"/>
            <a:ext cx="6103088" cy="1477328"/>
          </a:xfrm>
          <a:prstGeom prst="rect">
            <a:avLst/>
          </a:prstGeom>
          <a:solidFill>
            <a:schemeClr val="bg1">
              <a:lumMod val="95000"/>
            </a:schemeClr>
          </a:solidFill>
          <a:ln>
            <a:solidFill>
              <a:schemeClr val="tx1">
                <a:lumMod val="95000"/>
                <a:lumOff val="5000"/>
              </a:schemeClr>
            </a:solidFill>
          </a:ln>
        </p:spPr>
        <p:txBody>
          <a:bodyPr wrap="square">
            <a:spAutoFit/>
          </a:bodyPr>
          <a:lstStyle/>
          <a:p>
            <a:r>
              <a:rPr lang="de-DE" dirty="0"/>
              <a:t>Mögliche Grafik zur Visualisierung: </a:t>
            </a:r>
            <a:r>
              <a:rPr lang="de-DE" dirty="0">
                <a:hlinkClick r:id="rId3"/>
              </a:rPr>
              <a:t>https://media.licdn.com/dms/image/v2/D4D12AQHx0hRyyYzNZw/article-cover_image-shrink_600_2000/article-cover_image-shrink_600_2000/0/1701151857526?e=2147483647&amp;v=beta&amp;t=H9t9anBXSjAbwLg4za1UQZHAmoamOnSBUKUUFaNABI4</a:t>
            </a:r>
            <a:r>
              <a:rPr lang="de-DE" dirty="0"/>
              <a:t> </a:t>
            </a:r>
          </a:p>
        </p:txBody>
      </p:sp>
      <p:sp>
        <p:nvSpPr>
          <p:cNvPr id="4" name="Pfeil: Fünfeck 3">
            <a:extLst>
              <a:ext uri="{FF2B5EF4-FFF2-40B4-BE49-F238E27FC236}">
                <a16:creationId xmlns:a16="http://schemas.microsoft.com/office/drawing/2014/main" id="{A33EC319-6D35-8EA5-3314-87C70CB34344}"/>
              </a:ext>
            </a:extLst>
          </p:cNvPr>
          <p:cNvSpPr/>
          <p:nvPr/>
        </p:nvSpPr>
        <p:spPr>
          <a:xfrm>
            <a:off x="552892" y="122602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2186599-FA45-9169-601B-EAE164327A74}"/>
              </a:ext>
            </a:extLst>
          </p:cNvPr>
          <p:cNvSpPr txBox="1"/>
          <p:nvPr/>
        </p:nvSpPr>
        <p:spPr>
          <a:xfrm>
            <a:off x="552892" y="2766079"/>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6° C</a:t>
            </a:r>
          </a:p>
        </p:txBody>
      </p:sp>
    </p:spTree>
    <p:extLst>
      <p:ext uri="{BB962C8B-B14F-4D97-AF65-F5344CB8AC3E}">
        <p14:creationId xmlns:p14="http://schemas.microsoft.com/office/powerpoint/2010/main" val="280459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D240-4A5F-6775-AF12-763A5F6CEBC9}"/>
            </a:ext>
          </a:extLst>
        </p:cNvPr>
        <p:cNvGrpSpPr/>
        <p:nvPr/>
      </p:nvGrpSpPr>
      <p:grpSpPr>
        <a:xfrm>
          <a:off x="0" y="0"/>
          <a:ext cx="0" cy="0"/>
          <a:chOff x="0" y="0"/>
          <a:chExt cx="0" cy="0"/>
        </a:xfrm>
      </p:grpSpPr>
      <p:sp>
        <p:nvSpPr>
          <p:cNvPr id="394" name="PlaceHolder 1">
            <a:extLst>
              <a:ext uri="{FF2B5EF4-FFF2-40B4-BE49-F238E27FC236}">
                <a16:creationId xmlns:a16="http://schemas.microsoft.com/office/drawing/2014/main" id="{7D46C87E-C636-32AB-2DF5-F9708166BBCF}"/>
              </a:ext>
            </a:extLst>
          </p:cNvPr>
          <p:cNvSpPr>
            <a:spLocks noGrp="1"/>
          </p:cNvSpPr>
          <p:nvPr>
            <p:ph type="title"/>
          </p:nvPr>
        </p:nvSpPr>
        <p:spPr>
          <a:xfrm>
            <a:off x="152700" y="1801882"/>
            <a:ext cx="5652677" cy="2763720"/>
          </a:xfrm>
          <a:prstGeom prst="rect">
            <a:avLst/>
          </a:prstGeom>
          <a:noFill/>
          <a:ln w="0">
            <a:noFill/>
          </a:ln>
        </p:spPr>
        <p:txBody>
          <a:bodyPr lIns="91440" tIns="45720" rIns="91440" bIns="45720" anchor="ctr">
            <a:normAutofit fontScale="90000"/>
          </a:bodyPr>
          <a:lstStyle/>
          <a:p>
            <a:pPr indent="0" algn="ctr" defTabSz="914400">
              <a:lnSpc>
                <a:spcPct val="90000"/>
              </a:lnSpc>
              <a:buNone/>
            </a:pPr>
            <a:r>
              <a:rPr lang="en-US" sz="4500" b="0" strike="noStrike" spc="-1" dirty="0">
                <a:solidFill>
                  <a:schemeClr val="dk1"/>
                </a:solidFill>
                <a:latin typeface="Calibri Light"/>
              </a:rPr>
              <a:t>Um </a:t>
            </a:r>
            <a:r>
              <a:rPr lang="en-US" sz="4500" b="0" strike="noStrike" spc="-1" dirty="0" err="1">
                <a:solidFill>
                  <a:schemeClr val="dk1"/>
                </a:solidFill>
                <a:latin typeface="Calibri Light"/>
              </a:rPr>
              <a:t>wie</a:t>
            </a:r>
            <a:r>
              <a:rPr lang="en-US" sz="4500" b="0" strike="noStrike" spc="-1" dirty="0">
                <a:solidFill>
                  <a:schemeClr val="dk1"/>
                </a:solidFill>
                <a:latin typeface="Calibri Light"/>
              </a:rPr>
              <a:t> </a:t>
            </a:r>
            <a:r>
              <a:rPr lang="en-US" sz="4500" b="0" strike="noStrike" spc="-1" dirty="0" err="1">
                <a:solidFill>
                  <a:schemeClr val="dk1"/>
                </a:solidFill>
                <a:latin typeface="Calibri Light"/>
              </a:rPr>
              <a:t>viel</a:t>
            </a:r>
            <a:r>
              <a:rPr lang="en-US" sz="4500" b="0" strike="noStrike" spc="-1" dirty="0">
                <a:solidFill>
                  <a:schemeClr val="dk1"/>
                </a:solidFill>
                <a:latin typeface="Calibri Light"/>
              </a:rPr>
              <a:t> </a:t>
            </a:r>
            <a:r>
              <a:rPr lang="en-US" sz="4500" b="0" strike="noStrike" spc="-1" dirty="0" err="1">
                <a:solidFill>
                  <a:schemeClr val="dk1"/>
                </a:solidFill>
                <a:latin typeface="Calibri Light"/>
              </a:rPr>
              <a:t>dezibil</a:t>
            </a:r>
            <a:r>
              <a:rPr lang="en-US" sz="4500" b="0" strike="noStrike" spc="-1" dirty="0">
                <a:solidFill>
                  <a:schemeClr val="dk1"/>
                </a:solidFill>
                <a:latin typeface="Calibri Light"/>
              </a:rPr>
              <a:t> </a:t>
            </a:r>
            <a:r>
              <a:rPr lang="en-US" sz="4500" b="0" strike="noStrike" spc="-1" dirty="0" err="1">
                <a:solidFill>
                  <a:schemeClr val="dk1"/>
                </a:solidFill>
                <a:latin typeface="Calibri Light"/>
              </a:rPr>
              <a:t>unterscheidet</a:t>
            </a:r>
            <a:r>
              <a:rPr lang="en-US" sz="4500" b="0" strike="noStrike" spc="-1" dirty="0">
                <a:solidFill>
                  <a:schemeClr val="dk1"/>
                </a:solidFill>
                <a:latin typeface="Calibri Light"/>
              </a:rPr>
              <a:t> </a:t>
            </a:r>
            <a:r>
              <a:rPr lang="en-US" sz="4500" b="0" strike="noStrike" spc="-1" dirty="0" err="1">
                <a:solidFill>
                  <a:schemeClr val="dk1"/>
                </a:solidFill>
                <a:latin typeface="Calibri Light"/>
              </a:rPr>
              <a:t>sich</a:t>
            </a:r>
            <a:r>
              <a:rPr lang="en-US" sz="4500" b="0" strike="noStrike" spc="-1" dirty="0">
                <a:solidFill>
                  <a:schemeClr val="dk1"/>
                </a:solidFill>
                <a:latin typeface="Calibri Light"/>
              </a:rPr>
              <a:t> die </a:t>
            </a:r>
            <a:r>
              <a:rPr lang="en-US" sz="4500" b="0" strike="noStrike" spc="-1" dirty="0" err="1">
                <a:solidFill>
                  <a:schemeClr val="dk1"/>
                </a:solidFill>
                <a:latin typeface="Calibri Light"/>
              </a:rPr>
              <a:t>Lärmbelastung</a:t>
            </a:r>
            <a:r>
              <a:rPr lang="en-US" sz="4500" b="0" strike="noStrike" spc="-1" dirty="0">
                <a:solidFill>
                  <a:schemeClr val="dk1"/>
                </a:solidFill>
                <a:latin typeface="Calibri Light"/>
              </a:rPr>
              <a:t> </a:t>
            </a:r>
            <a:r>
              <a:rPr lang="en-US" sz="4500" b="0" strike="noStrike" spc="-1" dirty="0" err="1">
                <a:solidFill>
                  <a:schemeClr val="dk1"/>
                </a:solidFill>
                <a:latin typeface="Calibri Light"/>
              </a:rPr>
              <a:t>zwischen</a:t>
            </a:r>
            <a:r>
              <a:rPr lang="en-US" sz="4500" b="0" strike="noStrike" spc="-1" dirty="0">
                <a:solidFill>
                  <a:schemeClr val="dk1"/>
                </a:solidFill>
                <a:latin typeface="Calibri Light"/>
              </a:rPr>
              <a:t> den </a:t>
            </a:r>
            <a:r>
              <a:rPr lang="en-US" sz="4500" spc="-1" dirty="0" err="1">
                <a:solidFill>
                  <a:schemeClr val="dk1"/>
                </a:solidFill>
                <a:latin typeface="Calibri Light"/>
              </a:rPr>
              <a:t>dunkel</a:t>
            </a:r>
            <a:r>
              <a:rPr lang="en-US" sz="4500" spc="-1" dirty="0">
                <a:solidFill>
                  <a:schemeClr val="dk1"/>
                </a:solidFill>
                <a:latin typeface="Calibri Light"/>
              </a:rPr>
              <a:t> </a:t>
            </a:r>
            <a:r>
              <a:rPr lang="en-US" sz="4500" spc="-1" dirty="0" err="1">
                <a:solidFill>
                  <a:schemeClr val="dk1"/>
                </a:solidFill>
                <a:latin typeface="Calibri Light"/>
              </a:rPr>
              <a:t>lilalenen</a:t>
            </a:r>
            <a:r>
              <a:rPr lang="en-US" sz="4500" spc="-1" dirty="0">
                <a:solidFill>
                  <a:schemeClr val="dk1"/>
                </a:solidFill>
                <a:latin typeface="Calibri Light"/>
              </a:rPr>
              <a:t> und </a:t>
            </a:r>
            <a:r>
              <a:rPr lang="en-US" sz="4500" spc="-1" dirty="0" err="1">
                <a:solidFill>
                  <a:schemeClr val="dk1"/>
                </a:solidFill>
                <a:latin typeface="Calibri Light"/>
              </a:rPr>
              <a:t>rosanen</a:t>
            </a:r>
            <a:r>
              <a:rPr lang="en-US" sz="4500" spc="-1" dirty="0">
                <a:solidFill>
                  <a:schemeClr val="dk1"/>
                </a:solidFill>
                <a:latin typeface="Calibri Light"/>
              </a:rPr>
              <a:t> </a:t>
            </a:r>
            <a:r>
              <a:rPr lang="en-US" sz="4500" b="0" strike="noStrike" spc="-1" dirty="0" err="1">
                <a:solidFill>
                  <a:schemeClr val="dk1"/>
                </a:solidFill>
                <a:latin typeface="Calibri Light"/>
              </a:rPr>
              <a:t>Wohnungen</a:t>
            </a:r>
            <a:r>
              <a:rPr lang="en-US" sz="4500" b="0" strike="noStrike" spc="-1" dirty="0">
                <a:solidFill>
                  <a:schemeClr val="dk1"/>
                </a:solidFill>
                <a:latin typeface="Calibri Light"/>
              </a:rPr>
              <a:t> in </a:t>
            </a:r>
            <a:r>
              <a:rPr lang="en-US" sz="4500" b="0" strike="noStrike" spc="-1" dirty="0" err="1">
                <a:solidFill>
                  <a:schemeClr val="dk1"/>
                </a:solidFill>
                <a:latin typeface="Calibri Light"/>
              </a:rPr>
              <a:t>diesem</a:t>
            </a:r>
            <a:r>
              <a:rPr lang="en-US" sz="4500" b="0" strike="noStrike" spc="-1" dirty="0">
                <a:solidFill>
                  <a:schemeClr val="dk1"/>
                </a:solidFill>
                <a:latin typeface="Calibri Light"/>
              </a:rPr>
              <a:t> Hamburger </a:t>
            </a:r>
            <a:r>
              <a:rPr lang="en-US" sz="4500" b="0" strike="noStrike" spc="-1" dirty="0" err="1">
                <a:solidFill>
                  <a:schemeClr val="dk1"/>
                </a:solidFill>
                <a:latin typeface="Calibri Light"/>
              </a:rPr>
              <a:t>Wohnblock</a:t>
            </a:r>
            <a:r>
              <a:rPr lang="en-US" sz="4500" b="0" strike="noStrike" spc="-1" dirty="0">
                <a:solidFill>
                  <a:schemeClr val="dk1"/>
                </a:solidFill>
                <a:latin typeface="Calibri Light"/>
              </a:rPr>
              <a:t>? </a:t>
            </a:r>
            <a:endParaRPr lang="en-US" sz="4500" b="0" strike="noStrike" spc="-1" dirty="0">
              <a:solidFill>
                <a:schemeClr val="dk1"/>
              </a:solidFill>
              <a:latin typeface="Calibri"/>
            </a:endParaRPr>
          </a:p>
        </p:txBody>
      </p:sp>
      <p:pic>
        <p:nvPicPr>
          <p:cNvPr id="9" name="Grafik 8" descr="Ein Bild, das Text, Screenshot, Diagramm, Plan enthält.&#10;&#10;KI-generierte Inhalte können fehlerhaft sein.">
            <a:extLst>
              <a:ext uri="{FF2B5EF4-FFF2-40B4-BE49-F238E27FC236}">
                <a16:creationId xmlns:a16="http://schemas.microsoft.com/office/drawing/2014/main" id="{FFBDD02D-38D1-164F-D253-51F23DE5D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267" y="1054968"/>
            <a:ext cx="5824033" cy="4257547"/>
          </a:xfrm>
          <a:prstGeom prst="rect">
            <a:avLst/>
          </a:prstGeom>
        </p:spPr>
      </p:pic>
      <p:sp>
        <p:nvSpPr>
          <p:cNvPr id="2" name="Textfeld 1">
            <a:extLst>
              <a:ext uri="{FF2B5EF4-FFF2-40B4-BE49-F238E27FC236}">
                <a16:creationId xmlns:a16="http://schemas.microsoft.com/office/drawing/2014/main" id="{C648911F-751B-604A-EFAE-7DA7B519EF30}"/>
              </a:ext>
            </a:extLst>
          </p:cNvPr>
          <p:cNvSpPr txBox="1"/>
          <p:nvPr/>
        </p:nvSpPr>
        <p:spPr>
          <a:xfrm>
            <a:off x="6379535" y="5466245"/>
            <a:ext cx="5591352" cy="830997"/>
          </a:xfrm>
          <a:prstGeom prst="rect">
            <a:avLst/>
          </a:prstGeom>
          <a:noFill/>
        </p:spPr>
        <p:txBody>
          <a:bodyPr wrap="square">
            <a:spAutoFit/>
          </a:bodyPr>
          <a:lstStyle/>
          <a:p>
            <a:pPr algn="r"/>
            <a:r>
              <a:rPr lang="de-DE" sz="1200" dirty="0"/>
              <a:t>Von Szombathely M, Albrecht M, Augustin J, Bechtel B, </a:t>
            </a:r>
            <a:r>
              <a:rPr lang="de-DE" sz="1200" dirty="0" err="1"/>
              <a:t>Dwinger</a:t>
            </a:r>
            <a:r>
              <a:rPr lang="de-DE" sz="1200" dirty="0"/>
              <a:t> I, Gaffron P, </a:t>
            </a:r>
            <a:r>
              <a:rPr lang="de-DE" sz="1200" dirty="0" err="1"/>
              <a:t>Krefis</a:t>
            </a:r>
            <a:r>
              <a:rPr lang="de-DE" sz="1200" dirty="0"/>
              <a:t> AC, </a:t>
            </a:r>
            <a:r>
              <a:rPr lang="de-DE" sz="1200" dirty="0" err="1"/>
              <a:t>Oßenbrügge</a:t>
            </a:r>
            <a:r>
              <a:rPr lang="de-DE" sz="1200" dirty="0"/>
              <a:t> J, Strüver A. Relation </a:t>
            </a:r>
            <a:r>
              <a:rPr lang="de-DE" sz="1200" dirty="0" err="1"/>
              <a:t>between</a:t>
            </a:r>
            <a:r>
              <a:rPr lang="de-DE" sz="1200" dirty="0"/>
              <a:t> </a:t>
            </a:r>
            <a:r>
              <a:rPr lang="de-DE" sz="1200" dirty="0" err="1"/>
              <a:t>Observed</a:t>
            </a:r>
            <a:r>
              <a:rPr lang="de-DE" sz="1200" dirty="0"/>
              <a:t> and </a:t>
            </a:r>
            <a:r>
              <a:rPr lang="de-DE" sz="1200" dirty="0" err="1"/>
              <a:t>Perceived</a:t>
            </a:r>
            <a:r>
              <a:rPr lang="de-DE" sz="1200" dirty="0"/>
              <a:t> Traffic Noise and </a:t>
            </a:r>
            <a:r>
              <a:rPr lang="de-DE" sz="1200" dirty="0" err="1"/>
              <a:t>Socio-Economic</a:t>
            </a:r>
            <a:r>
              <a:rPr lang="de-DE" sz="1200" dirty="0"/>
              <a:t> Status in Urban Blocks </a:t>
            </a:r>
            <a:r>
              <a:rPr lang="de-DE" sz="1200" dirty="0" err="1"/>
              <a:t>of</a:t>
            </a:r>
            <a:r>
              <a:rPr lang="de-DE" sz="1200" dirty="0"/>
              <a:t> Different </a:t>
            </a:r>
            <a:r>
              <a:rPr lang="de-DE" sz="1200" dirty="0" err="1"/>
              <a:t>Characteristics</a:t>
            </a:r>
            <a:r>
              <a:rPr lang="de-DE" sz="1200" dirty="0"/>
              <a:t>. </a:t>
            </a:r>
            <a:r>
              <a:rPr lang="de-DE" sz="1200" i="1" dirty="0"/>
              <a:t>Urban Science</a:t>
            </a:r>
            <a:r>
              <a:rPr lang="de-DE" sz="1200" dirty="0"/>
              <a:t>. 2018; 2(1):20. https://doi.org/10.3390/urbansci2010020</a:t>
            </a:r>
          </a:p>
        </p:txBody>
      </p:sp>
    </p:spTree>
    <p:extLst>
      <p:ext uri="{BB962C8B-B14F-4D97-AF65-F5344CB8AC3E}">
        <p14:creationId xmlns:p14="http://schemas.microsoft.com/office/powerpoint/2010/main" val="3091688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4A546-DEF4-FEF1-8944-E01A2579A6ED}"/>
              </a:ext>
            </a:extLst>
          </p:cNvPr>
          <p:cNvSpPr>
            <a:spLocks noGrp="1"/>
          </p:cNvSpPr>
          <p:nvPr>
            <p:ph type="title"/>
          </p:nvPr>
        </p:nvSpPr>
        <p:spPr/>
        <p:txBody>
          <a:bodyPr/>
          <a:lstStyle/>
          <a:p>
            <a:endParaRPr lang="de-DE"/>
          </a:p>
        </p:txBody>
      </p:sp>
      <p:pic>
        <p:nvPicPr>
          <p:cNvPr id="5" name="Grafik 4" descr="Ein Bild, das Text, Karte, Screenshot, Plan enthält.&#10;&#10;KI-generierte Inhalte können fehlerhaft sein.">
            <a:extLst>
              <a:ext uri="{FF2B5EF4-FFF2-40B4-BE49-F238E27FC236}">
                <a16:creationId xmlns:a16="http://schemas.microsoft.com/office/drawing/2014/main" id="{4DE613E8-8CB8-EA61-4CAA-29E3BB7A8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809" y="262235"/>
            <a:ext cx="7308614" cy="5309338"/>
          </a:xfrm>
          <a:prstGeom prst="rect">
            <a:avLst/>
          </a:prstGeom>
        </p:spPr>
      </p:pic>
      <p:sp>
        <p:nvSpPr>
          <p:cNvPr id="6" name="Textfeld 5">
            <a:extLst>
              <a:ext uri="{FF2B5EF4-FFF2-40B4-BE49-F238E27FC236}">
                <a16:creationId xmlns:a16="http://schemas.microsoft.com/office/drawing/2014/main" id="{8EBFCDEB-B7C3-A00E-CE4A-C9A5A6910779}"/>
              </a:ext>
            </a:extLst>
          </p:cNvPr>
          <p:cNvSpPr txBox="1"/>
          <p:nvPr/>
        </p:nvSpPr>
        <p:spPr>
          <a:xfrm>
            <a:off x="4986670" y="5571573"/>
            <a:ext cx="6933063" cy="646331"/>
          </a:xfrm>
          <a:prstGeom prst="rect">
            <a:avLst/>
          </a:prstGeom>
          <a:noFill/>
        </p:spPr>
        <p:txBody>
          <a:bodyPr wrap="square">
            <a:spAutoFit/>
          </a:bodyPr>
          <a:lstStyle/>
          <a:p>
            <a:pPr algn="r"/>
            <a:r>
              <a:rPr lang="de-DE" sz="1200" dirty="0"/>
              <a:t>Von Szombathely M, Albrecht M, Augustin J, Bechtel B, </a:t>
            </a:r>
            <a:r>
              <a:rPr lang="de-DE" sz="1200" dirty="0" err="1"/>
              <a:t>Dwinger</a:t>
            </a:r>
            <a:r>
              <a:rPr lang="de-DE" sz="1200" dirty="0"/>
              <a:t> I, Gaffron P, </a:t>
            </a:r>
            <a:r>
              <a:rPr lang="de-DE" sz="1200" dirty="0" err="1"/>
              <a:t>Krefis</a:t>
            </a:r>
            <a:r>
              <a:rPr lang="de-DE" sz="1200" dirty="0"/>
              <a:t> AC, </a:t>
            </a:r>
            <a:r>
              <a:rPr lang="de-DE" sz="1200" dirty="0" err="1"/>
              <a:t>Oßenbrügge</a:t>
            </a:r>
            <a:r>
              <a:rPr lang="de-DE" sz="1200" dirty="0"/>
              <a:t> J, Strüver A. Relation </a:t>
            </a:r>
            <a:r>
              <a:rPr lang="de-DE" sz="1200" dirty="0" err="1"/>
              <a:t>between</a:t>
            </a:r>
            <a:r>
              <a:rPr lang="de-DE" sz="1200" dirty="0"/>
              <a:t> </a:t>
            </a:r>
            <a:r>
              <a:rPr lang="de-DE" sz="1200" dirty="0" err="1"/>
              <a:t>Observed</a:t>
            </a:r>
            <a:r>
              <a:rPr lang="de-DE" sz="1200" dirty="0"/>
              <a:t> and </a:t>
            </a:r>
            <a:r>
              <a:rPr lang="de-DE" sz="1200" dirty="0" err="1"/>
              <a:t>Perceived</a:t>
            </a:r>
            <a:r>
              <a:rPr lang="de-DE" sz="1200" dirty="0"/>
              <a:t> Traffic Noise and </a:t>
            </a:r>
            <a:r>
              <a:rPr lang="de-DE" sz="1200" dirty="0" err="1"/>
              <a:t>Socio-Economic</a:t>
            </a:r>
            <a:r>
              <a:rPr lang="de-DE" sz="1200" dirty="0"/>
              <a:t> Status in Urban Blocks </a:t>
            </a:r>
            <a:r>
              <a:rPr lang="de-DE" sz="1200" dirty="0" err="1"/>
              <a:t>of</a:t>
            </a:r>
            <a:r>
              <a:rPr lang="de-DE" sz="1200" dirty="0"/>
              <a:t> Different </a:t>
            </a:r>
            <a:r>
              <a:rPr lang="de-DE" sz="1200" dirty="0" err="1"/>
              <a:t>Characteristics</a:t>
            </a:r>
            <a:r>
              <a:rPr lang="de-DE" sz="1200" dirty="0"/>
              <a:t>. </a:t>
            </a:r>
            <a:r>
              <a:rPr lang="de-DE" sz="1200" i="1" dirty="0"/>
              <a:t>Urban Science</a:t>
            </a:r>
            <a:r>
              <a:rPr lang="de-DE" sz="1200" dirty="0"/>
              <a:t>. 2018; 2(1):20. https://doi.org/10.3390/urbansci2010020</a:t>
            </a:r>
          </a:p>
        </p:txBody>
      </p:sp>
      <p:sp>
        <p:nvSpPr>
          <p:cNvPr id="7" name="Pfeil: Fünfeck 6">
            <a:extLst>
              <a:ext uri="{FF2B5EF4-FFF2-40B4-BE49-F238E27FC236}">
                <a16:creationId xmlns:a16="http://schemas.microsoft.com/office/drawing/2014/main" id="{3A41F224-F47B-D502-095C-872D7C40850F}"/>
              </a:ext>
            </a:extLst>
          </p:cNvPr>
          <p:cNvSpPr/>
          <p:nvPr/>
        </p:nvSpPr>
        <p:spPr>
          <a:xfrm>
            <a:off x="552892" y="122602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9174B3F-3A12-FBD6-70C9-C1568A00A504}"/>
              </a:ext>
            </a:extLst>
          </p:cNvPr>
          <p:cNvSpPr txBox="1"/>
          <p:nvPr/>
        </p:nvSpPr>
        <p:spPr>
          <a:xfrm>
            <a:off x="552892" y="2766079"/>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fast 10 </a:t>
            </a:r>
            <a:r>
              <a:rPr lang="de-DE" sz="2400" b="1" dirty="0" err="1"/>
              <a:t>db</a:t>
            </a:r>
            <a:endParaRPr lang="de-DE" sz="2400" b="1" dirty="0"/>
          </a:p>
        </p:txBody>
      </p:sp>
    </p:spTree>
    <p:extLst>
      <p:ext uri="{BB962C8B-B14F-4D97-AF65-F5344CB8AC3E}">
        <p14:creationId xmlns:p14="http://schemas.microsoft.com/office/powerpoint/2010/main" val="1773040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0550-8564-12B0-A599-E6262825A5CC}"/>
            </a:ext>
          </a:extLst>
        </p:cNvPr>
        <p:cNvGrpSpPr/>
        <p:nvPr/>
      </p:nvGrpSpPr>
      <p:grpSpPr>
        <a:xfrm>
          <a:off x="0" y="0"/>
          <a:ext cx="0" cy="0"/>
          <a:chOff x="0" y="0"/>
          <a:chExt cx="0" cy="0"/>
        </a:xfrm>
      </p:grpSpPr>
      <p:sp>
        <p:nvSpPr>
          <p:cNvPr id="394" name="PlaceHolder 1">
            <a:extLst>
              <a:ext uri="{FF2B5EF4-FFF2-40B4-BE49-F238E27FC236}">
                <a16:creationId xmlns:a16="http://schemas.microsoft.com/office/drawing/2014/main" id="{79D61F13-810F-4EB0-E571-EE8C4046AA16}"/>
              </a:ext>
            </a:extLst>
          </p:cNvPr>
          <p:cNvSpPr>
            <a:spLocks noGrp="1"/>
          </p:cNvSpPr>
          <p:nvPr>
            <p:ph type="title"/>
          </p:nvPr>
        </p:nvSpPr>
        <p:spPr>
          <a:xfrm>
            <a:off x="1523880" y="1574280"/>
            <a:ext cx="9143640" cy="2763720"/>
          </a:xfrm>
          <a:prstGeom prst="rect">
            <a:avLst/>
          </a:prstGeom>
          <a:noFill/>
          <a:ln w="0">
            <a:noFill/>
          </a:ln>
        </p:spPr>
        <p:txBody>
          <a:bodyPr lIns="91440" tIns="45720" rIns="91440" bIns="45720" anchor="ctr">
            <a:normAutofit/>
          </a:bodyPr>
          <a:lstStyle/>
          <a:p>
            <a:pPr indent="0" algn="ctr" defTabSz="914400">
              <a:lnSpc>
                <a:spcPct val="90000"/>
              </a:lnSpc>
              <a:buNone/>
            </a:pPr>
            <a:r>
              <a:rPr lang="en-US" sz="4500" b="0" strike="noStrike" spc="-1" dirty="0">
                <a:solidFill>
                  <a:schemeClr val="dk1"/>
                </a:solidFill>
                <a:latin typeface="Calibri Light"/>
              </a:rPr>
              <a:t>Auf </a:t>
            </a:r>
            <a:r>
              <a:rPr lang="en-US" sz="4500" b="0" strike="noStrike" spc="-1" dirty="0" err="1">
                <a:solidFill>
                  <a:schemeClr val="dk1"/>
                </a:solidFill>
                <a:latin typeface="Calibri Light"/>
              </a:rPr>
              <a:t>wie</a:t>
            </a:r>
            <a:r>
              <a:rPr lang="en-US" sz="4500" b="0" strike="noStrike" spc="-1" dirty="0">
                <a:solidFill>
                  <a:schemeClr val="dk1"/>
                </a:solidFill>
                <a:latin typeface="Calibri Light"/>
              </a:rPr>
              <a:t> </a:t>
            </a:r>
            <a:r>
              <a:rPr lang="en-US" sz="4500" b="0" strike="noStrike" spc="-1" dirty="0" err="1">
                <a:solidFill>
                  <a:schemeClr val="dk1"/>
                </a:solidFill>
                <a:latin typeface="Calibri Light"/>
              </a:rPr>
              <a:t>viele</a:t>
            </a:r>
            <a:r>
              <a:rPr lang="en-US" sz="4500" b="0" strike="noStrike" spc="-1" dirty="0">
                <a:solidFill>
                  <a:schemeClr val="dk1"/>
                </a:solidFill>
                <a:latin typeface="Calibri Light"/>
              </a:rPr>
              <a:t> </a:t>
            </a:r>
            <a:r>
              <a:rPr lang="en-US" sz="4500" b="0" strike="noStrike" spc="-1" dirty="0" err="1">
                <a:solidFill>
                  <a:schemeClr val="dk1"/>
                </a:solidFill>
                <a:latin typeface="Calibri Light"/>
              </a:rPr>
              <a:t>Trinkpausen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haben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Bauarbeiter</a:t>
            </a:r>
            <a:r>
              <a:rPr lang="en-US" sz="4500" b="0" strike="noStrike" spc="-1" dirty="0">
                <a:solidFill>
                  <a:schemeClr val="dk1"/>
                </a:solidFill>
                <a:latin typeface="Calibri Light"/>
              </a:rPr>
              <a:t>*</a:t>
            </a:r>
            <a:r>
              <a:rPr lang="en-US" sz="4500" b="0" strike="noStrike" spc="-1" dirty="0" err="1">
                <a:solidFill>
                  <a:schemeClr val="dk1"/>
                </a:solidFill>
                <a:latin typeface="Calibri Light"/>
              </a:rPr>
              <a:t>innen</a:t>
            </a:r>
            <a:r>
              <a:rPr lang="en-US" sz="4500" b="0" strike="noStrike" spc="-1" dirty="0">
                <a:solidFill>
                  <a:schemeClr val="dk1"/>
                </a:solidFill>
                <a:latin typeface="Calibri Light"/>
              </a:rPr>
              <a:t> in Texas </a:t>
            </a:r>
            <a:r>
              <a:rPr lang="en-US" sz="4500" b="0" strike="noStrike" spc="-1" dirty="0" err="1">
                <a:solidFill>
                  <a:schemeClr val="dk1"/>
                </a:solidFill>
                <a:latin typeface="Calibri Light"/>
              </a:rPr>
              <a:t>anspruch</a:t>
            </a:r>
            <a:r>
              <a:rPr lang="en-US" sz="4500" b="0" strike="noStrike" spc="-1" dirty="0">
                <a:solidFill>
                  <a:schemeClr val="dk1"/>
                </a:solidFill>
                <a:latin typeface="Calibri Light"/>
              </a:rPr>
              <a:t>?</a:t>
            </a:r>
            <a:endParaRPr lang="en-US" sz="4500" b="0" strike="noStrike" spc="-1" dirty="0">
              <a:solidFill>
                <a:schemeClr val="dk1"/>
              </a:solidFill>
              <a:latin typeface="Calibri"/>
            </a:endParaRPr>
          </a:p>
        </p:txBody>
      </p:sp>
    </p:spTree>
    <p:extLst>
      <p:ext uri="{BB962C8B-B14F-4D97-AF65-F5344CB8AC3E}">
        <p14:creationId xmlns:p14="http://schemas.microsoft.com/office/powerpoint/2010/main" val="137196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B98E5-0EC9-540D-C2FE-10D852A6C619}"/>
            </a:ext>
          </a:extLst>
        </p:cNvPr>
        <p:cNvGrpSpPr/>
        <p:nvPr/>
      </p:nvGrpSpPr>
      <p:grpSpPr>
        <a:xfrm>
          <a:off x="0" y="0"/>
          <a:ext cx="0" cy="0"/>
          <a:chOff x="0" y="0"/>
          <a:chExt cx="0" cy="0"/>
        </a:xfrm>
      </p:grpSpPr>
      <p:sp>
        <p:nvSpPr>
          <p:cNvPr id="273" name="PlaceHolder 1">
            <a:extLst>
              <a:ext uri="{FF2B5EF4-FFF2-40B4-BE49-F238E27FC236}">
                <a16:creationId xmlns:a16="http://schemas.microsoft.com/office/drawing/2014/main" id="{DD09C29F-44C8-E2F0-3781-163A3B8447CB}"/>
              </a:ext>
            </a:extLst>
          </p:cNvPr>
          <p:cNvSpPr>
            <a:spLocks noGrp="1"/>
          </p:cNvSpPr>
          <p:nvPr>
            <p:ph type="title"/>
          </p:nvPr>
        </p:nvSpPr>
        <p:spPr>
          <a:xfrm>
            <a:off x="798318" y="-194912"/>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de-DE" sz="4400" b="0" strike="noStrike" spc="-1" dirty="0">
                <a:solidFill>
                  <a:schemeClr val="dk1"/>
                </a:solidFill>
                <a:latin typeface="Calibri Light"/>
              </a:rPr>
              <a:t>Was ist Klassismus?</a:t>
            </a:r>
            <a:endParaRPr lang="en-US" sz="4400" b="0" strike="noStrike" spc="-1" dirty="0">
              <a:solidFill>
                <a:schemeClr val="dk1"/>
              </a:solidFill>
              <a:latin typeface="Calibri"/>
            </a:endParaRPr>
          </a:p>
        </p:txBody>
      </p:sp>
      <p:sp>
        <p:nvSpPr>
          <p:cNvPr id="33" name="Rechteck 32">
            <a:extLst>
              <a:ext uri="{FF2B5EF4-FFF2-40B4-BE49-F238E27FC236}">
                <a16:creationId xmlns:a16="http://schemas.microsoft.com/office/drawing/2014/main" id="{533F0CE3-5750-16C6-8AD7-0F1ACD0CB56F}"/>
              </a:ext>
            </a:extLst>
          </p:cNvPr>
          <p:cNvSpPr/>
          <p:nvPr/>
        </p:nvSpPr>
        <p:spPr>
          <a:xfrm>
            <a:off x="3511170" y="3952222"/>
            <a:ext cx="2376855"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31" name="Rechteck 30">
            <a:extLst>
              <a:ext uri="{FF2B5EF4-FFF2-40B4-BE49-F238E27FC236}">
                <a16:creationId xmlns:a16="http://schemas.microsoft.com/office/drawing/2014/main" id="{933F9F2D-C4C4-C687-67F8-CF2B53BC693B}"/>
              </a:ext>
            </a:extLst>
          </p:cNvPr>
          <p:cNvSpPr/>
          <p:nvPr/>
        </p:nvSpPr>
        <p:spPr>
          <a:xfrm>
            <a:off x="1134315" y="3880112"/>
            <a:ext cx="2376855"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29" name="Rechteck 28">
            <a:extLst>
              <a:ext uri="{FF2B5EF4-FFF2-40B4-BE49-F238E27FC236}">
                <a16:creationId xmlns:a16="http://schemas.microsoft.com/office/drawing/2014/main" id="{42086185-4A95-FD90-B4DE-DE45C6365C6A}"/>
              </a:ext>
            </a:extLst>
          </p:cNvPr>
          <p:cNvSpPr/>
          <p:nvPr/>
        </p:nvSpPr>
        <p:spPr>
          <a:xfrm>
            <a:off x="6303974" y="3952222"/>
            <a:ext cx="2376855"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cxnSp>
        <p:nvCxnSpPr>
          <p:cNvPr id="2" name="Gerader Verbinder 6">
            <a:extLst>
              <a:ext uri="{FF2B5EF4-FFF2-40B4-BE49-F238E27FC236}">
                <a16:creationId xmlns:a16="http://schemas.microsoft.com/office/drawing/2014/main" id="{74409BDF-3384-85F7-40F5-F98C181246CA}"/>
              </a:ext>
            </a:extLst>
          </p:cNvPr>
          <p:cNvCxnSpPr/>
          <p:nvPr/>
        </p:nvCxnSpPr>
        <p:spPr>
          <a:xfrm>
            <a:off x="798318" y="909850"/>
            <a:ext cx="10256760" cy="360"/>
          </a:xfrm>
          <a:prstGeom prst="straightConnector1">
            <a:avLst/>
          </a:prstGeom>
          <a:ln w="57150">
            <a:solidFill>
              <a:srgbClr val="64CC6C"/>
            </a:solidFill>
          </a:ln>
        </p:spPr>
      </p:cxnSp>
      <p:graphicFrame>
        <p:nvGraphicFramePr>
          <p:cNvPr id="3" name="Diagramm 2">
            <a:extLst>
              <a:ext uri="{FF2B5EF4-FFF2-40B4-BE49-F238E27FC236}">
                <a16:creationId xmlns:a16="http://schemas.microsoft.com/office/drawing/2014/main" id="{DFCD50DA-DC58-5768-051B-0A049A854F81}"/>
              </a:ext>
            </a:extLst>
          </p:cNvPr>
          <p:cNvGraphicFramePr/>
          <p:nvPr>
            <p:extLst>
              <p:ext uri="{D42A27DB-BD31-4B8C-83A1-F6EECF244321}">
                <p14:modId xmlns:p14="http://schemas.microsoft.com/office/powerpoint/2010/main" val="1456820100"/>
              </p:ext>
            </p:extLst>
          </p:nvPr>
        </p:nvGraphicFramePr>
        <p:xfrm>
          <a:off x="1701800" y="968467"/>
          <a:ext cx="8281899" cy="491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descr="Aktenkoffer">
            <a:extLst>
              <a:ext uri="{FF2B5EF4-FFF2-40B4-BE49-F238E27FC236}">
                <a16:creationId xmlns:a16="http://schemas.microsoft.com/office/drawing/2014/main" id="{083FA50A-9F4B-D486-C318-7C0E11E8714F}"/>
              </a:ext>
            </a:extLst>
          </p:cNvPr>
          <p:cNvSpPr/>
          <p:nvPr/>
        </p:nvSpPr>
        <p:spPr>
          <a:xfrm>
            <a:off x="8334628" y="3424976"/>
            <a:ext cx="762150" cy="73470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noProof="0" dirty="0"/>
          </a:p>
        </p:txBody>
      </p:sp>
      <p:sp>
        <p:nvSpPr>
          <p:cNvPr id="5" name="Rechteck 4" descr="Money">
            <a:extLst>
              <a:ext uri="{FF2B5EF4-FFF2-40B4-BE49-F238E27FC236}">
                <a16:creationId xmlns:a16="http://schemas.microsoft.com/office/drawing/2014/main" id="{45B58AE9-1258-A75A-EA69-78580AD8F259}"/>
              </a:ext>
            </a:extLst>
          </p:cNvPr>
          <p:cNvSpPr/>
          <p:nvPr/>
        </p:nvSpPr>
        <p:spPr>
          <a:xfrm>
            <a:off x="5674863" y="1407371"/>
            <a:ext cx="762150" cy="734709"/>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GB" noProof="0" dirty="0"/>
          </a:p>
        </p:txBody>
      </p:sp>
      <p:sp>
        <p:nvSpPr>
          <p:cNvPr id="6" name="Rechteck 5" descr="Klassenzimmer">
            <a:extLst>
              <a:ext uri="{FF2B5EF4-FFF2-40B4-BE49-F238E27FC236}">
                <a16:creationId xmlns:a16="http://schemas.microsoft.com/office/drawing/2014/main" id="{D61912ED-9B34-24A0-9F05-45FADFB12D4A}"/>
              </a:ext>
            </a:extLst>
          </p:cNvPr>
          <p:cNvSpPr/>
          <p:nvPr/>
        </p:nvSpPr>
        <p:spPr>
          <a:xfrm>
            <a:off x="8127069" y="5241819"/>
            <a:ext cx="762150" cy="734709"/>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l="-1000" r="-1000"/>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GB" noProof="0" dirty="0"/>
          </a:p>
        </p:txBody>
      </p:sp>
      <p:sp>
        <p:nvSpPr>
          <p:cNvPr id="7" name="Rechteck 6" descr="Mann mit Baby">
            <a:extLst>
              <a:ext uri="{FF2B5EF4-FFF2-40B4-BE49-F238E27FC236}">
                <a16:creationId xmlns:a16="http://schemas.microsoft.com/office/drawing/2014/main" id="{C127836B-2CCA-9032-4348-5B30705A0811}"/>
              </a:ext>
            </a:extLst>
          </p:cNvPr>
          <p:cNvSpPr/>
          <p:nvPr/>
        </p:nvSpPr>
        <p:spPr>
          <a:xfrm>
            <a:off x="3511170" y="5060032"/>
            <a:ext cx="762150" cy="674403"/>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l="-1000" r="-1000"/>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GB" noProof="0" dirty="0"/>
          </a:p>
        </p:txBody>
      </p:sp>
      <p:pic>
        <p:nvPicPr>
          <p:cNvPr id="8" name="Grafik 7" descr="Frau mit einfarbiger Füllung">
            <a:extLst>
              <a:ext uri="{FF2B5EF4-FFF2-40B4-BE49-F238E27FC236}">
                <a16:creationId xmlns:a16="http://schemas.microsoft.com/office/drawing/2014/main" id="{2577965F-00AC-A4E4-9F58-A5D1DD0BC6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81915" y="3100146"/>
            <a:ext cx="914400" cy="914400"/>
          </a:xfrm>
          <a:prstGeom prst="rect">
            <a:avLst/>
          </a:prstGeom>
        </p:spPr>
      </p:pic>
      <p:pic>
        <p:nvPicPr>
          <p:cNvPr id="9" name="Grafik 8" descr="Pfeil Kreis Silhouette">
            <a:extLst>
              <a:ext uri="{FF2B5EF4-FFF2-40B4-BE49-F238E27FC236}">
                <a16:creationId xmlns:a16="http://schemas.microsoft.com/office/drawing/2014/main" id="{52E4B953-2169-7B3B-34B3-397B4208685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45996" y="3685712"/>
            <a:ext cx="914400" cy="914400"/>
          </a:xfrm>
          <a:prstGeom prst="rect">
            <a:avLst/>
          </a:prstGeom>
        </p:spPr>
      </p:pic>
    </p:spTree>
    <p:extLst>
      <p:ext uri="{BB962C8B-B14F-4D97-AF65-F5344CB8AC3E}">
        <p14:creationId xmlns:p14="http://schemas.microsoft.com/office/powerpoint/2010/main" val="383639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37E74-94D4-F398-D3BD-BC8915A14258}"/>
              </a:ext>
            </a:extLst>
          </p:cNvPr>
          <p:cNvSpPr>
            <a:spLocks noGrp="1"/>
          </p:cNvSpPr>
          <p:nvPr>
            <p:ph type="title"/>
          </p:nvPr>
        </p:nvSpPr>
        <p:spPr/>
        <p:txBody>
          <a:bodyPr/>
          <a:lstStyle/>
          <a:p>
            <a:endParaRPr lang="de-DE"/>
          </a:p>
        </p:txBody>
      </p:sp>
      <p:pic>
        <p:nvPicPr>
          <p:cNvPr id="3" name="Grafik 2">
            <a:extLst>
              <a:ext uri="{FF2B5EF4-FFF2-40B4-BE49-F238E27FC236}">
                <a16:creationId xmlns:a16="http://schemas.microsoft.com/office/drawing/2014/main" id="{51F881A1-27FC-1A82-9F7F-1C325FB584EB}"/>
              </a:ext>
            </a:extLst>
          </p:cNvPr>
          <p:cNvPicPr>
            <a:picLocks noChangeAspect="1"/>
          </p:cNvPicPr>
          <p:nvPr/>
        </p:nvPicPr>
        <p:blipFill>
          <a:blip r:embed="rId2"/>
          <a:stretch>
            <a:fillRect/>
          </a:stretch>
        </p:blipFill>
        <p:spPr>
          <a:xfrm>
            <a:off x="5499115" y="975497"/>
            <a:ext cx="5512083" cy="2000353"/>
          </a:xfrm>
          <a:prstGeom prst="rect">
            <a:avLst/>
          </a:prstGeom>
        </p:spPr>
      </p:pic>
      <p:sp>
        <p:nvSpPr>
          <p:cNvPr id="4" name="Textfeld 3">
            <a:extLst>
              <a:ext uri="{FF2B5EF4-FFF2-40B4-BE49-F238E27FC236}">
                <a16:creationId xmlns:a16="http://schemas.microsoft.com/office/drawing/2014/main" id="{970E7E64-F65B-B96B-2CC5-DCCE2813B0B6}"/>
              </a:ext>
            </a:extLst>
          </p:cNvPr>
          <p:cNvSpPr txBox="1"/>
          <p:nvPr/>
        </p:nvSpPr>
        <p:spPr>
          <a:xfrm>
            <a:off x="5499115" y="3178105"/>
            <a:ext cx="5512083" cy="1477328"/>
          </a:xfrm>
          <a:prstGeom prst="rect">
            <a:avLst/>
          </a:prstGeom>
          <a:noFill/>
        </p:spPr>
        <p:txBody>
          <a:bodyPr wrap="square">
            <a:spAutoFit/>
          </a:bodyPr>
          <a:lstStyle/>
          <a:p>
            <a:r>
              <a:rPr lang="de-DE" dirty="0"/>
              <a:t>In Texas herrschten schon im Juni Temperaturen bis zu 40 Grad. Nun hat der US-Bundesstaat die bislang lokal festgelegten Trinkpausen für Bauarbeiter gestrichen – obwohl auch schon 42 Bauarbeiter zwischen 2011 und 2022 an den Folgen von Hitze gestorben sind. </a:t>
            </a:r>
          </a:p>
        </p:txBody>
      </p:sp>
      <p:sp>
        <p:nvSpPr>
          <p:cNvPr id="5" name="Rechteck 4">
            <a:extLst>
              <a:ext uri="{FF2B5EF4-FFF2-40B4-BE49-F238E27FC236}">
                <a16:creationId xmlns:a16="http://schemas.microsoft.com/office/drawing/2014/main" id="{74E44603-62D6-DE60-CB31-E95B0B139C41}"/>
              </a:ext>
            </a:extLst>
          </p:cNvPr>
          <p:cNvSpPr/>
          <p:nvPr/>
        </p:nvSpPr>
        <p:spPr>
          <a:xfrm>
            <a:off x="5335994" y="725894"/>
            <a:ext cx="5962650" cy="46767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F042DD6B-5F1A-C2D1-28FB-CB03087BF7DA}"/>
              </a:ext>
            </a:extLst>
          </p:cNvPr>
          <p:cNvSpPr txBox="1"/>
          <p:nvPr/>
        </p:nvSpPr>
        <p:spPr>
          <a:xfrm>
            <a:off x="3197024" y="5637787"/>
            <a:ext cx="9687260" cy="276999"/>
          </a:xfrm>
          <a:prstGeom prst="rect">
            <a:avLst/>
          </a:prstGeom>
          <a:noFill/>
        </p:spPr>
        <p:txBody>
          <a:bodyPr wrap="square">
            <a:spAutoFit/>
          </a:bodyPr>
          <a:lstStyle/>
          <a:p>
            <a:pPr algn="ctr"/>
            <a:r>
              <a:rPr lang="de-DE" sz="1200" dirty="0"/>
              <a:t>https://www.stern.de/politik/ausland/texas-streicht-trinkpausen-fuer-bauarbeiter---gewerkschaft-empoert-33625664.html</a:t>
            </a:r>
          </a:p>
        </p:txBody>
      </p:sp>
      <p:sp>
        <p:nvSpPr>
          <p:cNvPr id="7" name="Pfeil: Fünfeck 6">
            <a:extLst>
              <a:ext uri="{FF2B5EF4-FFF2-40B4-BE49-F238E27FC236}">
                <a16:creationId xmlns:a16="http://schemas.microsoft.com/office/drawing/2014/main" id="{1003ADB0-A431-87E3-1DAF-BE867C393C0C}"/>
              </a:ext>
            </a:extLst>
          </p:cNvPr>
          <p:cNvSpPr/>
          <p:nvPr/>
        </p:nvSpPr>
        <p:spPr>
          <a:xfrm>
            <a:off x="552892" y="122602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F13CA5C-C257-C88B-2964-71027340D256}"/>
              </a:ext>
            </a:extLst>
          </p:cNvPr>
          <p:cNvSpPr txBox="1"/>
          <p:nvPr/>
        </p:nvSpPr>
        <p:spPr>
          <a:xfrm>
            <a:off x="552892" y="2766079"/>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keine</a:t>
            </a:r>
          </a:p>
        </p:txBody>
      </p:sp>
    </p:spTree>
    <p:extLst>
      <p:ext uri="{BB962C8B-B14F-4D97-AF65-F5344CB8AC3E}">
        <p14:creationId xmlns:p14="http://schemas.microsoft.com/office/powerpoint/2010/main" val="610801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CD79F-7E9C-E74C-3A53-FF6377F7CF5A}"/>
            </a:ext>
          </a:extLst>
        </p:cNvPr>
        <p:cNvGrpSpPr/>
        <p:nvPr/>
      </p:nvGrpSpPr>
      <p:grpSpPr>
        <a:xfrm>
          <a:off x="0" y="0"/>
          <a:ext cx="0" cy="0"/>
          <a:chOff x="0" y="0"/>
          <a:chExt cx="0" cy="0"/>
        </a:xfrm>
      </p:grpSpPr>
      <p:sp>
        <p:nvSpPr>
          <p:cNvPr id="394" name="PlaceHolder 1">
            <a:extLst>
              <a:ext uri="{FF2B5EF4-FFF2-40B4-BE49-F238E27FC236}">
                <a16:creationId xmlns:a16="http://schemas.microsoft.com/office/drawing/2014/main" id="{05F09BD9-9E1F-2B9C-1536-DF5C9D4F1867}"/>
              </a:ext>
            </a:extLst>
          </p:cNvPr>
          <p:cNvSpPr>
            <a:spLocks noGrp="1"/>
          </p:cNvSpPr>
          <p:nvPr>
            <p:ph type="title"/>
          </p:nvPr>
        </p:nvSpPr>
        <p:spPr>
          <a:xfrm>
            <a:off x="1523880" y="1574280"/>
            <a:ext cx="9143640" cy="2763720"/>
          </a:xfrm>
          <a:prstGeom prst="rect">
            <a:avLst/>
          </a:prstGeom>
          <a:noFill/>
          <a:ln w="0">
            <a:noFill/>
          </a:ln>
        </p:spPr>
        <p:txBody>
          <a:bodyPr lIns="91440" tIns="45720" rIns="91440" bIns="45720" anchor="ctr">
            <a:normAutofit/>
          </a:bodyPr>
          <a:lstStyle/>
          <a:p>
            <a:pPr indent="0" algn="ctr" defTabSz="914400">
              <a:lnSpc>
                <a:spcPct val="90000"/>
              </a:lnSpc>
              <a:buNone/>
            </a:pPr>
            <a:r>
              <a:rPr lang="en-US" sz="4500" b="0" strike="noStrike" spc="-1" dirty="0">
                <a:solidFill>
                  <a:schemeClr val="dk1"/>
                </a:solidFill>
                <a:latin typeface="Calibri Light"/>
              </a:rPr>
              <a:t>Wie </a:t>
            </a:r>
            <a:r>
              <a:rPr lang="en-US" sz="4500" b="0" strike="noStrike" spc="-1" dirty="0" err="1">
                <a:solidFill>
                  <a:schemeClr val="dk1"/>
                </a:solidFill>
                <a:latin typeface="Calibri Light"/>
              </a:rPr>
              <a:t>viel</a:t>
            </a:r>
            <a:r>
              <a:rPr lang="en-US" sz="4500" b="0" strike="noStrike" spc="-1" dirty="0">
                <a:solidFill>
                  <a:schemeClr val="dk1"/>
                </a:solidFill>
                <a:latin typeface="Calibri Light"/>
              </a:rPr>
              <a:t> </a:t>
            </a:r>
            <a:r>
              <a:rPr lang="en-US" sz="4500" b="0" strike="noStrike" spc="-1" dirty="0" err="1">
                <a:solidFill>
                  <a:schemeClr val="dk1"/>
                </a:solidFill>
                <a:latin typeface="Calibri Light"/>
              </a:rPr>
              <a:t>Prozent</a:t>
            </a:r>
            <a:r>
              <a:rPr lang="en-US" sz="4500" b="0" strike="noStrike" spc="-1" dirty="0">
                <a:solidFill>
                  <a:schemeClr val="dk1"/>
                </a:solidFill>
                <a:latin typeface="Calibri Light"/>
              </a:rPr>
              <a:t> der </a:t>
            </a:r>
            <a:r>
              <a:rPr lang="en-US" sz="4500" b="0" strike="noStrike" spc="-1" dirty="0" err="1">
                <a:solidFill>
                  <a:schemeClr val="dk1"/>
                </a:solidFill>
                <a:latin typeface="Calibri Light"/>
              </a:rPr>
              <a:t>krebserregenden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Emissionen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werden</a:t>
            </a:r>
            <a:r>
              <a:rPr lang="en-US" sz="4500" b="0" strike="noStrike" spc="-1" dirty="0">
                <a:solidFill>
                  <a:schemeClr val="dk1"/>
                </a:solidFill>
                <a:latin typeface="Calibri Light"/>
              </a:rPr>
              <a:t> in den 20% am </a:t>
            </a:r>
            <a:r>
              <a:rPr lang="en-US" sz="4500" b="0" strike="noStrike" spc="-1" dirty="0" err="1">
                <a:solidFill>
                  <a:schemeClr val="dk1"/>
                </a:solidFill>
                <a:latin typeface="Calibri Light"/>
              </a:rPr>
              <a:t>stärksten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benachteiligten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Bezirken</a:t>
            </a:r>
            <a:r>
              <a:rPr lang="en-US" sz="4500" b="0" strike="noStrike" spc="-1" dirty="0">
                <a:solidFill>
                  <a:schemeClr val="dk1"/>
                </a:solidFill>
                <a:latin typeface="Calibri Light"/>
              </a:rPr>
              <a:t> </a:t>
            </a:r>
            <a:r>
              <a:rPr lang="en-US" sz="4500" b="0" strike="noStrike" spc="-1" dirty="0" err="1">
                <a:solidFill>
                  <a:schemeClr val="dk1"/>
                </a:solidFill>
                <a:latin typeface="Calibri Light"/>
              </a:rPr>
              <a:t>britischer</a:t>
            </a:r>
            <a:r>
              <a:rPr lang="en-US" sz="4500" b="0" strike="noStrike" spc="-1" dirty="0">
                <a:solidFill>
                  <a:schemeClr val="dk1"/>
                </a:solidFill>
                <a:latin typeface="Calibri Light"/>
              </a:rPr>
              <a:t> </a:t>
            </a:r>
            <a:r>
              <a:rPr lang="en-US" sz="4500" b="0" strike="noStrike" spc="-1" dirty="0" err="1">
                <a:solidFill>
                  <a:schemeClr val="dk1"/>
                </a:solidFill>
                <a:latin typeface="Calibri Light"/>
              </a:rPr>
              <a:t>Städte</a:t>
            </a:r>
            <a:r>
              <a:rPr lang="en-US" sz="4500" b="0" strike="noStrike" spc="-1" dirty="0">
                <a:solidFill>
                  <a:schemeClr val="dk1"/>
                </a:solidFill>
                <a:latin typeface="Calibri Light"/>
              </a:rPr>
              <a:t> </a:t>
            </a:r>
            <a:r>
              <a:rPr lang="en-US" sz="4500" b="0" strike="noStrike" spc="-1" dirty="0" err="1">
                <a:solidFill>
                  <a:schemeClr val="dk1"/>
                </a:solidFill>
                <a:latin typeface="Calibri Light"/>
              </a:rPr>
              <a:t>freigesetzt</a:t>
            </a:r>
            <a:r>
              <a:rPr lang="en-US" sz="4500" b="0" strike="noStrike" spc="-1" dirty="0">
                <a:solidFill>
                  <a:schemeClr val="dk1"/>
                </a:solidFill>
                <a:latin typeface="Calibri Light"/>
              </a:rPr>
              <a:t>?</a:t>
            </a:r>
            <a:endParaRPr lang="en-US" sz="4500" b="0" strike="noStrike" spc="-1" dirty="0">
              <a:solidFill>
                <a:schemeClr val="dk1"/>
              </a:solidFill>
              <a:latin typeface="Calibri"/>
            </a:endParaRPr>
          </a:p>
        </p:txBody>
      </p:sp>
    </p:spTree>
    <p:extLst>
      <p:ext uri="{BB962C8B-B14F-4D97-AF65-F5344CB8AC3E}">
        <p14:creationId xmlns:p14="http://schemas.microsoft.com/office/powerpoint/2010/main" val="232877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53DBE-BB62-28BB-1DE7-BDD32B5E3AA5}"/>
              </a:ext>
            </a:extLst>
          </p:cNvPr>
          <p:cNvSpPr>
            <a:spLocks noGrp="1"/>
          </p:cNvSpPr>
          <p:nvPr>
            <p:ph type="title"/>
          </p:nvPr>
        </p:nvSpPr>
        <p:spPr/>
        <p:txBody>
          <a:bodyPr/>
          <a:lstStyle/>
          <a:p>
            <a:endParaRPr lang="de-DE"/>
          </a:p>
        </p:txBody>
      </p:sp>
      <p:pic>
        <p:nvPicPr>
          <p:cNvPr id="6" name="Grafik 5" descr="Ein Bild, das Text, Schrift, Poster, Screenshot enthält.&#10;&#10;KI-generierte Inhalte können fehlerhaft sein.">
            <a:extLst>
              <a:ext uri="{FF2B5EF4-FFF2-40B4-BE49-F238E27FC236}">
                <a16:creationId xmlns:a16="http://schemas.microsoft.com/office/drawing/2014/main" id="{73CF9353-5FE5-B90A-23EA-D561ADF0316C}"/>
              </a:ext>
            </a:extLst>
          </p:cNvPr>
          <p:cNvPicPr>
            <a:picLocks noChangeAspect="1"/>
          </p:cNvPicPr>
          <p:nvPr/>
        </p:nvPicPr>
        <p:blipFill>
          <a:blip r:embed="rId2"/>
          <a:stretch>
            <a:fillRect/>
          </a:stretch>
        </p:blipFill>
        <p:spPr>
          <a:xfrm>
            <a:off x="4947956" y="213204"/>
            <a:ext cx="5729181" cy="5729181"/>
          </a:xfrm>
          <a:prstGeom prst="rect">
            <a:avLst/>
          </a:prstGeom>
        </p:spPr>
      </p:pic>
      <p:sp>
        <p:nvSpPr>
          <p:cNvPr id="3" name="Pfeil: Fünfeck 2">
            <a:extLst>
              <a:ext uri="{FF2B5EF4-FFF2-40B4-BE49-F238E27FC236}">
                <a16:creationId xmlns:a16="http://schemas.microsoft.com/office/drawing/2014/main" id="{9AD45EBB-974E-103D-4B16-6616062412F5}"/>
              </a:ext>
            </a:extLst>
          </p:cNvPr>
          <p:cNvSpPr/>
          <p:nvPr/>
        </p:nvSpPr>
        <p:spPr>
          <a:xfrm>
            <a:off x="552892" y="1226023"/>
            <a:ext cx="2703353" cy="4029740"/>
          </a:xfrm>
          <a:prstGeom prst="homePlate">
            <a:avLst/>
          </a:prstGeom>
          <a:solidFill>
            <a:schemeClr val="accent3">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4660D657-A954-2377-0B89-58442D0EA41D}"/>
              </a:ext>
            </a:extLst>
          </p:cNvPr>
          <p:cNvSpPr txBox="1"/>
          <p:nvPr/>
        </p:nvSpPr>
        <p:spPr>
          <a:xfrm>
            <a:off x="552892" y="2766079"/>
            <a:ext cx="2480068" cy="830997"/>
          </a:xfrm>
          <a:prstGeom prst="rect">
            <a:avLst/>
          </a:prstGeom>
          <a:noFill/>
        </p:spPr>
        <p:txBody>
          <a:bodyPr wrap="square" rtlCol="0">
            <a:spAutoFit/>
          </a:bodyPr>
          <a:lstStyle/>
          <a:p>
            <a:pPr algn="ctr"/>
            <a:r>
              <a:rPr lang="de-DE" sz="2400" b="1" dirty="0"/>
              <a:t>Richtige Antwort:</a:t>
            </a:r>
            <a:br>
              <a:rPr lang="de-DE" sz="2400" b="1" dirty="0"/>
            </a:br>
            <a:r>
              <a:rPr lang="de-DE" sz="2400" b="1" dirty="0"/>
              <a:t>82%</a:t>
            </a:r>
          </a:p>
        </p:txBody>
      </p:sp>
    </p:spTree>
    <p:extLst>
      <p:ext uri="{BB962C8B-B14F-4D97-AF65-F5344CB8AC3E}">
        <p14:creationId xmlns:p14="http://schemas.microsoft.com/office/powerpoint/2010/main" val="4267994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p:cNvSpPr>
          <p:nvPr>
            <p:ph type="title"/>
          </p:nvPr>
        </p:nvSpPr>
        <p:spPr>
          <a:xfrm>
            <a:off x="583920" y="3341160"/>
            <a:ext cx="3520800" cy="1035720"/>
          </a:xfrm>
          <a:prstGeom prst="rect">
            <a:avLst/>
          </a:prstGeom>
          <a:noFill/>
          <a:ln w="0">
            <a:noFill/>
          </a:ln>
        </p:spPr>
        <p:txBody>
          <a:bodyPr lIns="91440" tIns="45720" rIns="91440" bIns="45720" anchor="b">
            <a:normAutofit/>
          </a:bodyPr>
          <a:lstStyle/>
          <a:p>
            <a:pPr indent="0" defTabSz="914400">
              <a:lnSpc>
                <a:spcPct val="90000"/>
              </a:lnSpc>
              <a:buNone/>
            </a:pPr>
            <a:r>
              <a:rPr lang="de-DE" sz="2400" b="0" strike="noStrike" spc="-1">
                <a:solidFill>
                  <a:schemeClr val="dk1"/>
                </a:solidFill>
                <a:latin typeface="Calibri Light"/>
              </a:rPr>
              <a:t>Newsletter: </a:t>
            </a:r>
            <a:r>
              <a:rPr lang="de-DE" sz="2400" b="0" u="sng" strike="noStrike" spc="-1">
                <a:solidFill>
                  <a:schemeClr val="dk1"/>
                </a:solidFill>
                <a:uFillTx/>
                <a:latin typeface="Calibri Light"/>
                <a:hlinkClick r:id="rId3"/>
              </a:rPr>
              <a:t>http://buwa-kollektiv.de/newsletter/</a:t>
            </a:r>
            <a:r>
              <a:rPr lang="de-DE" sz="2400" b="0" strike="noStrike" spc="-1">
                <a:solidFill>
                  <a:schemeClr val="dk1"/>
                </a:solidFill>
                <a:latin typeface="Calibri Light"/>
              </a:rPr>
              <a:t> </a:t>
            </a:r>
            <a:endParaRPr lang="en-US" sz="2400" b="0" strike="noStrike" spc="-1">
              <a:solidFill>
                <a:schemeClr val="dk1"/>
              </a:solidFill>
              <a:latin typeface="Calibri"/>
            </a:endParaRPr>
          </a:p>
        </p:txBody>
      </p:sp>
      <p:pic>
        <p:nvPicPr>
          <p:cNvPr id="410" name="Grafik 4"/>
          <p:cNvPicPr/>
          <p:nvPr/>
        </p:nvPicPr>
        <p:blipFill>
          <a:blip r:embed="rId4"/>
          <a:stretch/>
        </p:blipFill>
        <p:spPr>
          <a:xfrm>
            <a:off x="1509120" y="270720"/>
            <a:ext cx="2152080" cy="1144080"/>
          </a:xfrm>
          <a:prstGeom prst="rect">
            <a:avLst/>
          </a:prstGeom>
          <a:ln w="0">
            <a:noFill/>
          </a:ln>
        </p:spPr>
      </p:pic>
      <p:cxnSp>
        <p:nvCxnSpPr>
          <p:cNvPr id="411" name="Gerader Verbinder 6"/>
          <p:cNvCxnSpPr/>
          <p:nvPr/>
        </p:nvCxnSpPr>
        <p:spPr>
          <a:xfrm>
            <a:off x="838080" y="1576800"/>
            <a:ext cx="10256760" cy="360"/>
          </a:xfrm>
          <a:prstGeom prst="straightConnector1">
            <a:avLst/>
          </a:prstGeom>
          <a:ln w="57150">
            <a:solidFill>
              <a:srgbClr val="64CC6C"/>
            </a:solidFill>
          </a:ln>
        </p:spPr>
      </p:cxnSp>
      <p:sp>
        <p:nvSpPr>
          <p:cNvPr id="412" name="Datumsplatzhalter 3"/>
          <p:cNvSpPr/>
          <p:nvPr/>
        </p:nvSpPr>
        <p:spPr>
          <a:xfrm>
            <a:off x="8380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de-DE" sz="1200" b="0" strike="noStrike" spc="-1">
                <a:solidFill>
                  <a:schemeClr val="dk1">
                    <a:tint val="75000"/>
                  </a:schemeClr>
                </a:solidFill>
                <a:latin typeface="Calibri"/>
              </a:rPr>
              <a:t>29.05.2024</a:t>
            </a:r>
            <a:endParaRPr lang="de-DE" sz="1200" b="0" strike="noStrike" spc="-1">
              <a:solidFill>
                <a:srgbClr val="000000"/>
              </a:solidFill>
              <a:latin typeface="Calibri"/>
            </a:endParaRPr>
          </a:p>
        </p:txBody>
      </p:sp>
      <p:sp>
        <p:nvSpPr>
          <p:cNvPr id="413" name="Foliennummernplatzhalter 5"/>
          <p:cNvSpPr/>
          <p:nvPr/>
        </p:nvSpPr>
        <p:spPr>
          <a:xfrm>
            <a:off x="86104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8D42C600-9B9D-4C87-A70C-0B18FB5B5158}" type="slidenum">
              <a:rPr lang="de-DE" sz="1200" b="0" strike="noStrike" spc="-1">
                <a:solidFill>
                  <a:schemeClr val="dk1">
                    <a:tint val="75000"/>
                  </a:schemeClr>
                </a:solidFill>
                <a:latin typeface="Calibri"/>
              </a:rPr>
              <a:t>63</a:t>
            </a:fld>
            <a:endParaRPr lang="de-DE" sz="1200" b="0" strike="noStrike" spc="-1">
              <a:solidFill>
                <a:srgbClr val="000000"/>
              </a:solidFill>
              <a:latin typeface="Calibri"/>
            </a:endParaRPr>
          </a:p>
        </p:txBody>
      </p:sp>
      <p:pic>
        <p:nvPicPr>
          <p:cNvPr id="414" name="Grafik 7"/>
          <p:cNvPicPr/>
          <p:nvPr/>
        </p:nvPicPr>
        <p:blipFill>
          <a:blip r:embed="rId5"/>
          <a:srcRect l="18823" r="28290" b="70735"/>
          <a:stretch/>
        </p:blipFill>
        <p:spPr>
          <a:xfrm>
            <a:off x="378360" y="5959080"/>
            <a:ext cx="626400" cy="345960"/>
          </a:xfrm>
          <a:prstGeom prst="rect">
            <a:avLst/>
          </a:prstGeom>
          <a:ln w="0">
            <a:noFill/>
          </a:ln>
        </p:spPr>
      </p:pic>
      <p:pic>
        <p:nvPicPr>
          <p:cNvPr id="416" name="Grafik 9"/>
          <p:cNvPicPr/>
          <p:nvPr/>
        </p:nvPicPr>
        <p:blipFill>
          <a:blip r:embed="rId5"/>
          <a:srcRect l="18823" r="28290" b="70735"/>
          <a:stretch/>
        </p:blipFill>
        <p:spPr>
          <a:xfrm>
            <a:off x="3510720" y="5960880"/>
            <a:ext cx="626400" cy="345960"/>
          </a:xfrm>
          <a:prstGeom prst="rect">
            <a:avLst/>
          </a:prstGeom>
          <a:ln w="0">
            <a:noFill/>
          </a:ln>
        </p:spPr>
      </p:pic>
      <p:pic>
        <p:nvPicPr>
          <p:cNvPr id="417" name="Grafik 10"/>
          <p:cNvPicPr/>
          <p:nvPr/>
        </p:nvPicPr>
        <p:blipFill>
          <a:blip r:embed="rId5"/>
          <a:srcRect l="18823" r="28290" b="70735"/>
          <a:stretch/>
        </p:blipFill>
        <p:spPr>
          <a:xfrm>
            <a:off x="8153280" y="5960880"/>
            <a:ext cx="626400" cy="345960"/>
          </a:xfrm>
          <a:prstGeom prst="rect">
            <a:avLst/>
          </a:prstGeom>
          <a:ln w="0">
            <a:noFill/>
          </a:ln>
        </p:spPr>
      </p:pic>
      <p:grpSp>
        <p:nvGrpSpPr>
          <p:cNvPr id="418" name="Gruppieren 16"/>
          <p:cNvGrpSpPr/>
          <p:nvPr/>
        </p:nvGrpSpPr>
        <p:grpSpPr>
          <a:xfrm>
            <a:off x="0" y="0"/>
            <a:ext cx="0" cy="0"/>
            <a:chOff x="0" y="0"/>
            <a:chExt cx="0" cy="0"/>
          </a:xfrm>
        </p:grpSpPr>
      </p:grpSp>
      <p:pic>
        <p:nvPicPr>
          <p:cNvPr id="419" name="Grafik 20"/>
          <p:cNvPicPr/>
          <p:nvPr/>
        </p:nvPicPr>
        <p:blipFill>
          <a:blip r:embed="rId6"/>
          <a:srcRect l="18823" r="28290" b="70735"/>
          <a:stretch/>
        </p:blipFill>
        <p:spPr>
          <a:xfrm rot="10800000">
            <a:off x="5112000" y="6195240"/>
            <a:ext cx="626400" cy="345960"/>
          </a:xfrm>
          <a:prstGeom prst="rect">
            <a:avLst/>
          </a:prstGeom>
          <a:ln w="0">
            <a:noFill/>
          </a:ln>
        </p:spPr>
      </p:pic>
      <p:pic>
        <p:nvPicPr>
          <p:cNvPr id="420" name="Grafik 21"/>
          <p:cNvPicPr/>
          <p:nvPr/>
        </p:nvPicPr>
        <p:blipFill>
          <a:blip r:embed="rId6"/>
          <a:srcRect l="18823" r="28290" b="70735"/>
          <a:stretch/>
        </p:blipFill>
        <p:spPr>
          <a:xfrm rot="10800000">
            <a:off x="1853640" y="6195240"/>
            <a:ext cx="626400" cy="345960"/>
          </a:xfrm>
          <a:prstGeom prst="rect">
            <a:avLst/>
          </a:prstGeom>
          <a:ln w="0">
            <a:noFill/>
          </a:ln>
        </p:spPr>
      </p:pic>
      <p:pic>
        <p:nvPicPr>
          <p:cNvPr id="421" name="Grafik 22"/>
          <p:cNvPicPr/>
          <p:nvPr/>
        </p:nvPicPr>
        <p:blipFill>
          <a:blip r:embed="rId6"/>
          <a:srcRect l="18823" r="28290" b="70735"/>
          <a:stretch/>
        </p:blipFill>
        <p:spPr>
          <a:xfrm rot="10800000">
            <a:off x="9355680" y="6194520"/>
            <a:ext cx="626400" cy="345960"/>
          </a:xfrm>
          <a:prstGeom prst="rect">
            <a:avLst/>
          </a:prstGeom>
          <a:ln w="0">
            <a:noFill/>
          </a:ln>
        </p:spPr>
      </p:pic>
      <p:pic>
        <p:nvPicPr>
          <p:cNvPr id="422" name="Grafik 23"/>
          <p:cNvPicPr/>
          <p:nvPr/>
        </p:nvPicPr>
        <p:blipFill>
          <a:blip r:embed="rId6"/>
          <a:srcRect l="18823" r="28290" b="70735"/>
          <a:stretch/>
        </p:blipFill>
        <p:spPr>
          <a:xfrm rot="10800000">
            <a:off x="6688800" y="6195240"/>
            <a:ext cx="626400" cy="345960"/>
          </a:xfrm>
          <a:prstGeom prst="rect">
            <a:avLst/>
          </a:prstGeom>
          <a:ln w="0">
            <a:noFill/>
          </a:ln>
        </p:spPr>
      </p:pic>
      <p:grpSp>
        <p:nvGrpSpPr>
          <p:cNvPr id="423" name="Gruppieren 24"/>
          <p:cNvGrpSpPr/>
          <p:nvPr/>
        </p:nvGrpSpPr>
        <p:grpSpPr>
          <a:xfrm>
            <a:off x="0" y="0"/>
            <a:ext cx="0" cy="0"/>
            <a:chOff x="0" y="0"/>
            <a:chExt cx="0" cy="0"/>
          </a:xfrm>
        </p:grpSpPr>
      </p:grpSp>
      <p:grpSp>
        <p:nvGrpSpPr>
          <p:cNvPr id="424" name="Gruppieren 30"/>
          <p:cNvGrpSpPr/>
          <p:nvPr/>
        </p:nvGrpSpPr>
        <p:grpSpPr>
          <a:xfrm>
            <a:off x="0" y="0"/>
            <a:ext cx="0" cy="0"/>
            <a:chOff x="0" y="0"/>
            <a:chExt cx="0" cy="0"/>
          </a:xfrm>
        </p:grpSpPr>
      </p:grpSp>
      <p:pic>
        <p:nvPicPr>
          <p:cNvPr id="425" name="Grafik 37"/>
          <p:cNvPicPr/>
          <p:nvPr/>
        </p:nvPicPr>
        <p:blipFill>
          <a:blip r:embed="rId5"/>
          <a:srcRect l="18823" r="28290" b="70735"/>
          <a:stretch/>
        </p:blipFill>
        <p:spPr>
          <a:xfrm>
            <a:off x="10916640" y="5971680"/>
            <a:ext cx="626400" cy="345960"/>
          </a:xfrm>
          <a:prstGeom prst="rect">
            <a:avLst/>
          </a:prstGeom>
          <a:ln w="0">
            <a:noFill/>
          </a:ln>
        </p:spPr>
      </p:pic>
      <p:grpSp>
        <p:nvGrpSpPr>
          <p:cNvPr id="426" name="Gruppieren 39"/>
          <p:cNvGrpSpPr/>
          <p:nvPr/>
        </p:nvGrpSpPr>
        <p:grpSpPr>
          <a:xfrm>
            <a:off x="0" y="0"/>
            <a:ext cx="0" cy="0"/>
            <a:chOff x="0" y="0"/>
            <a:chExt cx="0" cy="0"/>
          </a:xfrm>
        </p:grpSpPr>
      </p:grpSp>
      <p:sp>
        <p:nvSpPr>
          <p:cNvPr id="427" name="Rechteck 43"/>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pic>
        <p:nvPicPr>
          <p:cNvPr id="428" name="Grafik 47" descr="Ein Bild, das Schrift, Text, Symbol, Grafiken enthält.&#10;&#10;Automatisch generierte Beschreibung"/>
          <p:cNvPicPr/>
          <p:nvPr/>
        </p:nvPicPr>
        <p:blipFill>
          <a:blip r:embed="rId7"/>
          <a:stretch/>
        </p:blipFill>
        <p:spPr>
          <a:xfrm>
            <a:off x="41760" y="6280200"/>
            <a:ext cx="541800" cy="541800"/>
          </a:xfrm>
          <a:prstGeom prst="rect">
            <a:avLst/>
          </a:prstGeom>
          <a:ln w="0">
            <a:noFill/>
          </a:ln>
        </p:spPr>
      </p:pic>
      <p:pic>
        <p:nvPicPr>
          <p:cNvPr id="429" name="Picture 2"/>
          <p:cNvPicPr/>
          <p:nvPr/>
        </p:nvPicPr>
        <p:blipFill>
          <a:blip r:embed="rId8"/>
          <a:stretch/>
        </p:blipFill>
        <p:spPr>
          <a:xfrm>
            <a:off x="5771160" y="2669040"/>
            <a:ext cx="649080" cy="701280"/>
          </a:xfrm>
          <a:prstGeom prst="rect">
            <a:avLst/>
          </a:prstGeom>
          <a:ln w="0">
            <a:noFill/>
          </a:ln>
        </p:spPr>
      </p:pic>
      <p:pic>
        <p:nvPicPr>
          <p:cNvPr id="430" name="Picture 3"/>
          <p:cNvPicPr/>
          <p:nvPr/>
        </p:nvPicPr>
        <p:blipFill>
          <a:blip r:embed="rId9"/>
          <a:stretch/>
        </p:blipFill>
        <p:spPr>
          <a:xfrm>
            <a:off x="5740920" y="1788840"/>
            <a:ext cx="703080" cy="701280"/>
          </a:xfrm>
          <a:prstGeom prst="rect">
            <a:avLst/>
          </a:prstGeom>
          <a:ln w="0">
            <a:noFill/>
          </a:ln>
        </p:spPr>
      </p:pic>
      <p:sp>
        <p:nvSpPr>
          <p:cNvPr id="431" name="Textfeld 45"/>
          <p:cNvSpPr/>
          <p:nvPr/>
        </p:nvSpPr>
        <p:spPr>
          <a:xfrm>
            <a:off x="730080" y="2834640"/>
            <a:ext cx="303948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200" b="0" strike="noStrike" spc="-1">
                <a:solidFill>
                  <a:schemeClr val="dk1"/>
                </a:solidFill>
                <a:latin typeface="Calibri Light"/>
              </a:rPr>
              <a:t>@buwa_kollektiv</a:t>
            </a:r>
            <a:endParaRPr lang="de-DE" sz="2200" b="0" strike="noStrike" spc="-1">
              <a:solidFill>
                <a:srgbClr val="000000"/>
              </a:solidFill>
              <a:latin typeface="Calibri"/>
            </a:endParaRPr>
          </a:p>
        </p:txBody>
      </p:sp>
      <p:sp>
        <p:nvSpPr>
          <p:cNvPr id="432" name="Textfeld 48"/>
          <p:cNvSpPr/>
          <p:nvPr/>
        </p:nvSpPr>
        <p:spPr>
          <a:xfrm>
            <a:off x="694800" y="1862280"/>
            <a:ext cx="378072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200" b="0" strike="noStrike" spc="-1">
                <a:solidFill>
                  <a:schemeClr val="dk1"/>
                </a:solidFill>
                <a:latin typeface="Calibri Light"/>
              </a:rPr>
              <a:t>www.buwa-kollektiv.de </a:t>
            </a:r>
            <a:endParaRPr lang="de-DE" sz="2200" b="0" strike="noStrike" spc="-1">
              <a:solidFill>
                <a:srgbClr val="000000"/>
              </a:solidFill>
              <a:latin typeface="Calibri"/>
            </a:endParaRPr>
          </a:p>
        </p:txBody>
      </p:sp>
      <p:sp>
        <p:nvSpPr>
          <p:cNvPr id="433" name="Textfeld 46"/>
          <p:cNvSpPr/>
          <p:nvPr/>
        </p:nvSpPr>
        <p:spPr>
          <a:xfrm>
            <a:off x="1853640" y="5207291"/>
            <a:ext cx="8625600"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de-DE" sz="2200" b="0" strike="noStrike" spc="-1" dirty="0">
                <a:solidFill>
                  <a:schemeClr val="dk1"/>
                </a:solidFill>
                <a:latin typeface="Calibri Light"/>
              </a:rPr>
              <a:t>Handbuch online auf unseren Websites. Auch analog bestellbar</a:t>
            </a:r>
            <a:endParaRPr lang="de-DE" sz="2200" b="0" strike="noStrike" spc="-1" dirty="0">
              <a:solidFill>
                <a:srgbClr val="000000"/>
              </a:solidFill>
              <a:latin typeface="Calibri"/>
            </a:endParaRPr>
          </a:p>
        </p:txBody>
      </p:sp>
      <p:pic>
        <p:nvPicPr>
          <p:cNvPr id="434" name="Grafik 53" descr="Ein Bild, das Entwurf, Clipart, Schrift, Design enthält.&#10;&#10;Automatisch generierte Beschreibung"/>
          <p:cNvPicPr/>
          <p:nvPr/>
        </p:nvPicPr>
        <p:blipFill>
          <a:blip r:embed="rId10"/>
          <a:stretch/>
        </p:blipFill>
        <p:spPr>
          <a:xfrm>
            <a:off x="5331600" y="3470040"/>
            <a:ext cx="1593000" cy="959040"/>
          </a:xfrm>
          <a:prstGeom prst="rect">
            <a:avLst/>
          </a:prstGeom>
          <a:ln w="0">
            <a:noFill/>
          </a:ln>
        </p:spPr>
      </p:pic>
      <p:pic>
        <p:nvPicPr>
          <p:cNvPr id="436" name="Grafik 44" descr="Ein Bild, das Text, Schrift, Grafiken, Logo enthält.&#10;&#10;Automatisch generierte Beschreibung"/>
          <p:cNvPicPr/>
          <p:nvPr/>
        </p:nvPicPr>
        <p:blipFill>
          <a:blip r:embed="rId11"/>
          <a:stretch/>
        </p:blipFill>
        <p:spPr>
          <a:xfrm>
            <a:off x="8322120" y="126720"/>
            <a:ext cx="1923120" cy="1235520"/>
          </a:xfrm>
          <a:prstGeom prst="rect">
            <a:avLst/>
          </a:prstGeom>
          <a:ln w="0">
            <a:noFill/>
          </a:ln>
        </p:spPr>
      </p:pic>
      <p:sp>
        <p:nvSpPr>
          <p:cNvPr id="437" name="Titel 1"/>
          <p:cNvSpPr/>
          <p:nvPr/>
        </p:nvSpPr>
        <p:spPr>
          <a:xfrm>
            <a:off x="7909560" y="3314160"/>
            <a:ext cx="3520800" cy="1035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defTabSz="914400">
              <a:lnSpc>
                <a:spcPct val="90000"/>
              </a:lnSpc>
            </a:pPr>
            <a:endParaRPr lang="de-DE" sz="2400" b="0" strike="noStrike" spc="-1" dirty="0">
              <a:solidFill>
                <a:srgbClr val="000000"/>
              </a:solidFill>
              <a:latin typeface="Calibri"/>
            </a:endParaRPr>
          </a:p>
        </p:txBody>
      </p:sp>
      <p:sp>
        <p:nvSpPr>
          <p:cNvPr id="438" name="Textfeld 50"/>
          <p:cNvSpPr/>
          <p:nvPr/>
        </p:nvSpPr>
        <p:spPr>
          <a:xfrm>
            <a:off x="8055720" y="2807640"/>
            <a:ext cx="303948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200" b="0" strike="noStrike" spc="-1">
                <a:solidFill>
                  <a:schemeClr val="dk1"/>
                </a:solidFill>
                <a:latin typeface="Calibri Light"/>
              </a:rPr>
              <a:t>@kollektiv_radix</a:t>
            </a:r>
            <a:endParaRPr lang="de-DE" sz="2200" b="0" strike="noStrike" spc="-1">
              <a:solidFill>
                <a:srgbClr val="000000"/>
              </a:solidFill>
              <a:latin typeface="Calibri"/>
            </a:endParaRPr>
          </a:p>
        </p:txBody>
      </p:sp>
      <p:sp>
        <p:nvSpPr>
          <p:cNvPr id="439" name="Textfeld 51"/>
          <p:cNvSpPr/>
          <p:nvPr/>
        </p:nvSpPr>
        <p:spPr>
          <a:xfrm>
            <a:off x="8020440" y="1835280"/>
            <a:ext cx="322560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200" b="0" strike="noStrike" spc="-1">
                <a:solidFill>
                  <a:schemeClr val="dk1"/>
                </a:solidFill>
                <a:latin typeface="Calibri Light"/>
              </a:rPr>
              <a:t>https://kollektiv-radix.at/</a:t>
            </a:r>
            <a:endParaRPr lang="de-DE" sz="2200" b="0" strike="noStrike" spc="-1">
              <a:solidFill>
                <a:srgbClr val="000000"/>
              </a:solidFill>
              <a:latin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PlaceHolder 1"/>
          <p:cNvSpPr>
            <a:spLocks noGrp="1"/>
          </p:cNvSpPr>
          <p:nvPr>
            <p:ph type="title"/>
          </p:nvPr>
        </p:nvSpPr>
        <p:spPr>
          <a:xfrm>
            <a:off x="1523880" y="1417320"/>
            <a:ext cx="9143640" cy="2387160"/>
          </a:xfrm>
          <a:prstGeom prst="rect">
            <a:avLst/>
          </a:prstGeom>
          <a:noFill/>
          <a:ln w="0">
            <a:noFill/>
          </a:ln>
        </p:spPr>
        <p:txBody>
          <a:bodyPr lIns="91440" tIns="45720" rIns="91440" bIns="45720" anchor="b">
            <a:normAutofit/>
          </a:bodyPr>
          <a:lstStyle/>
          <a:p>
            <a:pPr indent="0" algn="ctr" defTabSz="914400">
              <a:lnSpc>
                <a:spcPct val="90000"/>
              </a:lnSpc>
              <a:buNone/>
            </a:pPr>
            <a:r>
              <a:rPr lang="de-DE" sz="4800" b="0" strike="noStrike" spc="-1">
                <a:solidFill>
                  <a:schemeClr val="dk1"/>
                </a:solidFill>
                <a:latin typeface="Calibri Light"/>
              </a:rPr>
              <a:t>Vielen Dank!</a:t>
            </a:r>
            <a:endParaRPr lang="en-US" sz="4800" b="0" strike="noStrike" spc="-1">
              <a:solidFill>
                <a:schemeClr val="dk1"/>
              </a:solidFill>
              <a:latin typeface="Calibri"/>
            </a:endParaRPr>
          </a:p>
        </p:txBody>
      </p:sp>
      <p:sp>
        <p:nvSpPr>
          <p:cNvPr id="441" name="PlaceHolder 2"/>
          <p:cNvSpPr>
            <a:spLocks noGrp="1"/>
          </p:cNvSpPr>
          <p:nvPr>
            <p:ph type="subTitle"/>
          </p:nvPr>
        </p:nvSpPr>
        <p:spPr>
          <a:xfrm>
            <a:off x="1523880" y="3986280"/>
            <a:ext cx="9143640" cy="701280"/>
          </a:xfrm>
          <a:prstGeom prst="rect">
            <a:avLst/>
          </a:prstGeom>
          <a:noFill/>
          <a:ln w="0">
            <a:noFill/>
          </a:ln>
        </p:spPr>
        <p:txBody>
          <a:bodyPr lIns="91440" tIns="45720" rIns="91440" bIns="45720" anchor="t">
            <a:normAutofit/>
          </a:bodyPr>
          <a:lstStyle/>
          <a:p>
            <a:pPr indent="0" algn="ctr">
              <a:buNone/>
            </a:pPr>
            <a:endParaRPr lang="de-DE" sz="2400" b="0" strike="noStrike" spc="-1">
              <a:solidFill>
                <a:schemeClr val="dk1"/>
              </a:solidFill>
              <a:latin typeface="Calibri"/>
            </a:endParaRPr>
          </a:p>
        </p:txBody>
      </p:sp>
      <p:pic>
        <p:nvPicPr>
          <p:cNvPr id="442" name="Grafik 4"/>
          <p:cNvPicPr/>
          <p:nvPr/>
        </p:nvPicPr>
        <p:blipFill>
          <a:blip r:embed="rId3"/>
          <a:stretch/>
        </p:blipFill>
        <p:spPr>
          <a:xfrm>
            <a:off x="1624270" y="594180"/>
            <a:ext cx="3371760" cy="1792440"/>
          </a:xfrm>
          <a:prstGeom prst="rect">
            <a:avLst/>
          </a:prstGeom>
          <a:ln w="0">
            <a:noFill/>
          </a:ln>
        </p:spPr>
      </p:pic>
      <p:cxnSp>
        <p:nvCxnSpPr>
          <p:cNvPr id="443" name="Gerader Verbinder 6"/>
          <p:cNvCxnSpPr/>
          <p:nvPr/>
        </p:nvCxnSpPr>
        <p:spPr>
          <a:xfrm>
            <a:off x="967680" y="3868920"/>
            <a:ext cx="10256760" cy="360"/>
          </a:xfrm>
          <a:prstGeom prst="straightConnector1">
            <a:avLst/>
          </a:prstGeom>
          <a:ln w="57150">
            <a:solidFill>
              <a:srgbClr val="64CC6C"/>
            </a:solidFill>
          </a:ln>
        </p:spPr>
      </p:cxnSp>
      <p:sp>
        <p:nvSpPr>
          <p:cNvPr id="445" name="Foliennummernplatzhalter 5"/>
          <p:cNvSpPr/>
          <p:nvPr/>
        </p:nvSpPr>
        <p:spPr>
          <a:xfrm>
            <a:off x="8610480" y="63565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F328BF9F-8E39-48AA-9DB3-F684BD12D0D9}" type="slidenum">
              <a:rPr lang="de-DE" sz="1200" b="0" strike="noStrike" spc="-1">
                <a:solidFill>
                  <a:schemeClr val="dk1">
                    <a:tint val="75000"/>
                  </a:schemeClr>
                </a:solidFill>
                <a:latin typeface="Calibri"/>
              </a:rPr>
              <a:t>64</a:t>
            </a:fld>
            <a:endParaRPr lang="de-DE" sz="1200" b="0" strike="noStrike" spc="-1">
              <a:solidFill>
                <a:srgbClr val="000000"/>
              </a:solidFill>
              <a:latin typeface="Calibri"/>
            </a:endParaRPr>
          </a:p>
        </p:txBody>
      </p:sp>
      <p:pic>
        <p:nvPicPr>
          <p:cNvPr id="446" name="Grafik 7"/>
          <p:cNvPicPr/>
          <p:nvPr/>
        </p:nvPicPr>
        <p:blipFill>
          <a:blip r:embed="rId4"/>
          <a:srcRect l="18823" r="28290" b="70735"/>
          <a:stretch/>
        </p:blipFill>
        <p:spPr>
          <a:xfrm>
            <a:off x="378360" y="5959080"/>
            <a:ext cx="626400" cy="345960"/>
          </a:xfrm>
          <a:prstGeom prst="rect">
            <a:avLst/>
          </a:prstGeom>
          <a:ln w="0">
            <a:noFill/>
          </a:ln>
        </p:spPr>
      </p:pic>
      <p:pic>
        <p:nvPicPr>
          <p:cNvPr id="448" name="Grafik 9"/>
          <p:cNvPicPr/>
          <p:nvPr/>
        </p:nvPicPr>
        <p:blipFill>
          <a:blip r:embed="rId4"/>
          <a:srcRect l="18823" r="28290" b="70735"/>
          <a:stretch/>
        </p:blipFill>
        <p:spPr>
          <a:xfrm>
            <a:off x="3510720" y="5960880"/>
            <a:ext cx="626400" cy="345960"/>
          </a:xfrm>
          <a:prstGeom prst="rect">
            <a:avLst/>
          </a:prstGeom>
          <a:ln w="0">
            <a:noFill/>
          </a:ln>
        </p:spPr>
      </p:pic>
      <p:pic>
        <p:nvPicPr>
          <p:cNvPr id="449" name="Grafik 10"/>
          <p:cNvPicPr/>
          <p:nvPr/>
        </p:nvPicPr>
        <p:blipFill>
          <a:blip r:embed="rId4"/>
          <a:srcRect l="18823" r="28290" b="70735"/>
          <a:stretch/>
        </p:blipFill>
        <p:spPr>
          <a:xfrm>
            <a:off x="8153280" y="5960880"/>
            <a:ext cx="626400" cy="345960"/>
          </a:xfrm>
          <a:prstGeom prst="rect">
            <a:avLst/>
          </a:prstGeom>
          <a:ln w="0">
            <a:noFill/>
          </a:ln>
        </p:spPr>
      </p:pic>
      <p:grpSp>
        <p:nvGrpSpPr>
          <p:cNvPr id="450" name="Gruppieren 16"/>
          <p:cNvGrpSpPr/>
          <p:nvPr/>
        </p:nvGrpSpPr>
        <p:grpSpPr>
          <a:xfrm>
            <a:off x="0" y="0"/>
            <a:ext cx="0" cy="0"/>
            <a:chOff x="0" y="0"/>
            <a:chExt cx="0" cy="0"/>
          </a:xfrm>
        </p:grpSpPr>
      </p:grpSp>
      <p:pic>
        <p:nvPicPr>
          <p:cNvPr id="451" name="Grafik 20"/>
          <p:cNvPicPr/>
          <p:nvPr/>
        </p:nvPicPr>
        <p:blipFill>
          <a:blip r:embed="rId5"/>
          <a:srcRect l="18823" r="28290" b="70735"/>
          <a:stretch/>
        </p:blipFill>
        <p:spPr>
          <a:xfrm rot="10800000">
            <a:off x="5112000" y="6195240"/>
            <a:ext cx="626400" cy="345960"/>
          </a:xfrm>
          <a:prstGeom prst="rect">
            <a:avLst/>
          </a:prstGeom>
          <a:ln w="0">
            <a:noFill/>
          </a:ln>
        </p:spPr>
      </p:pic>
      <p:pic>
        <p:nvPicPr>
          <p:cNvPr id="452" name="Grafik 21"/>
          <p:cNvPicPr/>
          <p:nvPr/>
        </p:nvPicPr>
        <p:blipFill>
          <a:blip r:embed="rId5"/>
          <a:srcRect l="18823" r="28290" b="70735"/>
          <a:stretch/>
        </p:blipFill>
        <p:spPr>
          <a:xfrm rot="10800000">
            <a:off x="1853640" y="6195240"/>
            <a:ext cx="626400" cy="345960"/>
          </a:xfrm>
          <a:prstGeom prst="rect">
            <a:avLst/>
          </a:prstGeom>
          <a:ln w="0">
            <a:noFill/>
          </a:ln>
        </p:spPr>
      </p:pic>
      <p:pic>
        <p:nvPicPr>
          <p:cNvPr id="453" name="Grafik 22"/>
          <p:cNvPicPr/>
          <p:nvPr/>
        </p:nvPicPr>
        <p:blipFill>
          <a:blip r:embed="rId5"/>
          <a:srcRect l="18823" r="28290" b="70735"/>
          <a:stretch/>
        </p:blipFill>
        <p:spPr>
          <a:xfrm rot="10800000">
            <a:off x="9355680" y="6194520"/>
            <a:ext cx="626400" cy="345960"/>
          </a:xfrm>
          <a:prstGeom prst="rect">
            <a:avLst/>
          </a:prstGeom>
          <a:ln w="0">
            <a:noFill/>
          </a:ln>
        </p:spPr>
      </p:pic>
      <p:pic>
        <p:nvPicPr>
          <p:cNvPr id="454" name="Grafik 23"/>
          <p:cNvPicPr/>
          <p:nvPr/>
        </p:nvPicPr>
        <p:blipFill>
          <a:blip r:embed="rId5"/>
          <a:srcRect l="18823" r="28290" b="70735"/>
          <a:stretch/>
        </p:blipFill>
        <p:spPr>
          <a:xfrm rot="10800000">
            <a:off x="6688800" y="6195240"/>
            <a:ext cx="626400" cy="345960"/>
          </a:xfrm>
          <a:prstGeom prst="rect">
            <a:avLst/>
          </a:prstGeom>
          <a:ln w="0">
            <a:noFill/>
          </a:ln>
        </p:spPr>
      </p:pic>
      <p:grpSp>
        <p:nvGrpSpPr>
          <p:cNvPr id="455" name="Gruppieren 24"/>
          <p:cNvGrpSpPr/>
          <p:nvPr/>
        </p:nvGrpSpPr>
        <p:grpSpPr>
          <a:xfrm>
            <a:off x="0" y="0"/>
            <a:ext cx="0" cy="0"/>
            <a:chOff x="0" y="0"/>
            <a:chExt cx="0" cy="0"/>
          </a:xfrm>
        </p:grpSpPr>
      </p:grpSp>
      <p:grpSp>
        <p:nvGrpSpPr>
          <p:cNvPr id="456" name="Gruppieren 30"/>
          <p:cNvGrpSpPr/>
          <p:nvPr/>
        </p:nvGrpSpPr>
        <p:grpSpPr>
          <a:xfrm>
            <a:off x="0" y="0"/>
            <a:ext cx="0" cy="0"/>
            <a:chOff x="0" y="0"/>
            <a:chExt cx="0" cy="0"/>
          </a:xfrm>
        </p:grpSpPr>
      </p:grpSp>
      <p:pic>
        <p:nvPicPr>
          <p:cNvPr id="457" name="Grafik 37"/>
          <p:cNvPicPr/>
          <p:nvPr/>
        </p:nvPicPr>
        <p:blipFill>
          <a:blip r:embed="rId4"/>
          <a:srcRect l="18823" r="28290" b="70735"/>
          <a:stretch/>
        </p:blipFill>
        <p:spPr>
          <a:xfrm>
            <a:off x="10916640" y="5971680"/>
            <a:ext cx="626400" cy="345960"/>
          </a:xfrm>
          <a:prstGeom prst="rect">
            <a:avLst/>
          </a:prstGeom>
          <a:ln w="0">
            <a:noFill/>
          </a:ln>
        </p:spPr>
      </p:pic>
      <p:grpSp>
        <p:nvGrpSpPr>
          <p:cNvPr id="458" name="Gruppieren 39"/>
          <p:cNvGrpSpPr/>
          <p:nvPr/>
        </p:nvGrpSpPr>
        <p:grpSpPr>
          <a:xfrm>
            <a:off x="0" y="0"/>
            <a:ext cx="0" cy="0"/>
            <a:chOff x="0" y="0"/>
            <a:chExt cx="0" cy="0"/>
          </a:xfrm>
        </p:grpSpPr>
      </p:grpSp>
      <p:sp>
        <p:nvSpPr>
          <p:cNvPr id="459" name="Rechteck 43"/>
          <p:cNvSpPr/>
          <p:nvPr/>
        </p:nvSpPr>
        <p:spPr>
          <a:xfrm>
            <a:off x="0" y="6760080"/>
            <a:ext cx="12191760" cy="150120"/>
          </a:xfrm>
          <a:prstGeom prst="rect">
            <a:avLst/>
          </a:prstGeom>
          <a:solidFill>
            <a:srgbClr val="BE40F2"/>
          </a:solidFill>
          <a:ln>
            <a:solidFill>
              <a:srgbClr val="BE40F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pic>
        <p:nvPicPr>
          <p:cNvPr id="460" name="Grafik 47" descr="Ein Bild, das Schrift, Text, Symbol, Grafiken enthält.&#10;&#10;Automatisch generierte Beschreibung"/>
          <p:cNvPicPr/>
          <p:nvPr/>
        </p:nvPicPr>
        <p:blipFill>
          <a:blip r:embed="rId6"/>
          <a:stretch/>
        </p:blipFill>
        <p:spPr>
          <a:xfrm>
            <a:off x="41760" y="6280200"/>
            <a:ext cx="541800" cy="541800"/>
          </a:xfrm>
          <a:prstGeom prst="rect">
            <a:avLst/>
          </a:prstGeom>
          <a:ln w="0">
            <a:noFill/>
          </a:ln>
        </p:spPr>
      </p:pic>
      <p:pic>
        <p:nvPicPr>
          <p:cNvPr id="2" name="Grafik 44" descr="Ein Bild, das Text, Schrift, Grafiken, Logo enthält.&#10;&#10;Automatisch generierte Beschreibung">
            <a:extLst>
              <a:ext uri="{FF2B5EF4-FFF2-40B4-BE49-F238E27FC236}">
                <a16:creationId xmlns:a16="http://schemas.microsoft.com/office/drawing/2014/main" id="{4D3ADA2C-0E48-AD5C-40D3-730B25721FF3}"/>
              </a:ext>
            </a:extLst>
          </p:cNvPr>
          <p:cNvPicPr/>
          <p:nvPr/>
        </p:nvPicPr>
        <p:blipFill>
          <a:blip r:embed="rId7"/>
          <a:stretch/>
        </p:blipFill>
        <p:spPr>
          <a:xfrm>
            <a:off x="7745760" y="872640"/>
            <a:ext cx="1923120" cy="123552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de-DE" sz="4400" b="0" strike="noStrike" spc="-1" dirty="0">
                <a:solidFill>
                  <a:schemeClr val="dk1"/>
                </a:solidFill>
                <a:latin typeface="Calibri Light"/>
              </a:rPr>
              <a:t>Kapitalformen nach Bourdieu</a:t>
            </a:r>
            <a:endParaRPr lang="en-US" sz="4400" b="0" strike="noStrike" spc="-1" dirty="0">
              <a:solidFill>
                <a:schemeClr val="dk1"/>
              </a:solidFill>
              <a:latin typeface="Calibri"/>
            </a:endParaRPr>
          </a:p>
        </p:txBody>
      </p:sp>
      <p:graphicFrame>
        <p:nvGraphicFramePr>
          <p:cNvPr id="3" name="Inhaltsplatzhalter 3">
            <a:extLst>
              <a:ext uri="{FF2B5EF4-FFF2-40B4-BE49-F238E27FC236}">
                <a16:creationId xmlns:a16="http://schemas.microsoft.com/office/drawing/2014/main" id="{039E7717-595C-A6CA-DC00-9E88B568FA0F}"/>
              </a:ext>
            </a:extLst>
          </p:cNvPr>
          <p:cNvGraphicFramePr>
            <a:graphicFrameLocks/>
          </p:cNvGraphicFramePr>
          <p:nvPr>
            <p:extLst>
              <p:ext uri="{D42A27DB-BD31-4B8C-83A1-F6EECF244321}">
                <p14:modId xmlns:p14="http://schemas.microsoft.com/office/powerpoint/2010/main" val="3174338547"/>
              </p:ext>
            </p:extLst>
          </p:nvPr>
        </p:nvGraphicFramePr>
        <p:xfrm>
          <a:off x="838200" y="1690688"/>
          <a:ext cx="10515600" cy="4009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a:extLst>
              <a:ext uri="{FF2B5EF4-FFF2-40B4-BE49-F238E27FC236}">
                <a16:creationId xmlns:a16="http://schemas.microsoft.com/office/drawing/2014/main" id="{1412F749-7BC3-73FD-CB96-593AEDED8D6D}"/>
              </a:ext>
            </a:extLst>
          </p:cNvPr>
          <p:cNvSpPr/>
          <p:nvPr/>
        </p:nvSpPr>
        <p:spPr>
          <a:xfrm>
            <a:off x="1325880" y="1891896"/>
            <a:ext cx="1565910" cy="15371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8E9E542B-FE80-0AA8-555D-52D687D86BF3}"/>
              </a:ext>
            </a:extLst>
          </p:cNvPr>
          <p:cNvSpPr/>
          <p:nvPr/>
        </p:nvSpPr>
        <p:spPr>
          <a:xfrm>
            <a:off x="3981450" y="1891896"/>
            <a:ext cx="1565910" cy="15371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C31B14A9-B954-F2AA-53E0-E3E50F090A8B}"/>
              </a:ext>
            </a:extLst>
          </p:cNvPr>
          <p:cNvSpPr/>
          <p:nvPr/>
        </p:nvSpPr>
        <p:spPr>
          <a:xfrm>
            <a:off x="6644642" y="1891896"/>
            <a:ext cx="1565910" cy="15371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81F87DD1-F7AE-B299-9BE9-8E7D646C7B09}"/>
              </a:ext>
            </a:extLst>
          </p:cNvPr>
          <p:cNvSpPr/>
          <p:nvPr/>
        </p:nvSpPr>
        <p:spPr>
          <a:xfrm>
            <a:off x="9300210" y="1891896"/>
            <a:ext cx="1565910" cy="15371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 name="Gerader Verbinder 6">
            <a:extLst>
              <a:ext uri="{FF2B5EF4-FFF2-40B4-BE49-F238E27FC236}">
                <a16:creationId xmlns:a16="http://schemas.microsoft.com/office/drawing/2014/main" id="{53F4A2C9-84DA-B60A-B4F7-4D4A99BA9420}"/>
              </a:ext>
            </a:extLst>
          </p:cNvPr>
          <p:cNvCxnSpPr/>
          <p:nvPr/>
        </p:nvCxnSpPr>
        <p:spPr>
          <a:xfrm>
            <a:off x="838080" y="1474927"/>
            <a:ext cx="10256760" cy="360"/>
          </a:xfrm>
          <a:prstGeom prst="straightConnector1">
            <a:avLst/>
          </a:prstGeom>
          <a:ln w="57150">
            <a:solidFill>
              <a:srgbClr val="64CC6C"/>
            </a:solidFill>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5755680" y="1137960"/>
            <a:ext cx="5598000" cy="1402200"/>
          </a:xfrm>
          <a:prstGeom prst="rect">
            <a:avLst/>
          </a:prstGeom>
          <a:noFill/>
          <a:ln w="0">
            <a:noFill/>
          </a:ln>
        </p:spPr>
        <p:txBody>
          <a:bodyPr lIns="91440" tIns="45720" rIns="91440" bIns="45720" anchor="t">
            <a:normAutofit/>
          </a:bodyPr>
          <a:lstStyle/>
          <a:p>
            <a:pPr indent="0" defTabSz="914400">
              <a:lnSpc>
                <a:spcPct val="90000"/>
              </a:lnSpc>
              <a:buNone/>
            </a:pPr>
            <a:r>
              <a:rPr lang="de-DE" sz="3200" b="0" strike="noStrike" spc="-1">
                <a:solidFill>
                  <a:schemeClr val="dk1"/>
                </a:solidFill>
                <a:latin typeface="Calibri Light"/>
              </a:rPr>
              <a:t>Murmelrunde</a:t>
            </a:r>
            <a:endParaRPr lang="en-US" sz="3200" b="0" strike="noStrike" spc="-1">
              <a:solidFill>
                <a:schemeClr val="dk1"/>
              </a:solidFill>
              <a:latin typeface="Calibri"/>
            </a:endParaRPr>
          </a:p>
        </p:txBody>
      </p:sp>
      <p:sp>
        <p:nvSpPr>
          <p:cNvPr id="279" name="PlaceHolder 2"/>
          <p:cNvSpPr>
            <a:spLocks noGrp="1"/>
          </p:cNvSpPr>
          <p:nvPr>
            <p:ph/>
          </p:nvPr>
        </p:nvSpPr>
        <p:spPr>
          <a:xfrm>
            <a:off x="5755680" y="2551320"/>
            <a:ext cx="5443920" cy="359100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de-DE" sz="2000" b="0" strike="noStrike" spc="-1" dirty="0">
                <a:solidFill>
                  <a:schemeClr val="dk1"/>
                </a:solidFill>
                <a:latin typeface="Calibri"/>
              </a:rPr>
              <a:t>Wen trifft Klassismus?</a:t>
            </a:r>
            <a:endParaRPr lang="en-US" sz="2000" b="0" strike="noStrike" spc="-1" dirty="0">
              <a:solidFill>
                <a:schemeClr val="dk1"/>
              </a:solidFill>
              <a:latin typeface="Calibri"/>
            </a:endParaRPr>
          </a:p>
          <a:p>
            <a:pPr indent="0" defTabSz="914400">
              <a:lnSpc>
                <a:spcPct val="90000"/>
              </a:lnSpc>
              <a:spcBef>
                <a:spcPts val="1001"/>
              </a:spcBef>
              <a:buNone/>
              <a:tabLst>
                <a:tab pos="0" algn="l"/>
              </a:tabLst>
            </a:pPr>
            <a:endParaRPr lang="en-US" sz="2000" b="0" strike="noStrike" spc="-1" dirty="0">
              <a:solidFill>
                <a:schemeClr val="dk1"/>
              </a:solidFill>
              <a:latin typeface="Calibri"/>
            </a:endParaRPr>
          </a:p>
          <a:p>
            <a:pPr indent="0" defTabSz="914400">
              <a:lnSpc>
                <a:spcPct val="90000"/>
              </a:lnSpc>
              <a:spcBef>
                <a:spcPts val="1001"/>
              </a:spcBef>
              <a:buNone/>
              <a:tabLst>
                <a:tab pos="0" algn="l"/>
              </a:tabLst>
            </a:pPr>
            <a:r>
              <a:rPr lang="de-DE" sz="2000" b="0" strike="noStrike" spc="-1" dirty="0">
                <a:solidFill>
                  <a:schemeClr val="dk1"/>
                </a:solidFill>
                <a:latin typeface="Calibri"/>
              </a:rPr>
              <a:t>Welche Hürden ergeben sich für Menschen, die negativ von Klassismus betroffen sind?</a:t>
            </a:r>
            <a:endParaRPr lang="en-US" sz="2000" b="0" strike="noStrike" spc="-1" dirty="0">
              <a:solidFill>
                <a:schemeClr val="dk1"/>
              </a:solidFill>
              <a:latin typeface="Calibri"/>
            </a:endParaRPr>
          </a:p>
          <a:p>
            <a:pPr indent="0" defTabSz="914400">
              <a:lnSpc>
                <a:spcPct val="90000"/>
              </a:lnSpc>
              <a:spcBef>
                <a:spcPts val="1001"/>
              </a:spcBef>
              <a:buNone/>
              <a:tabLst>
                <a:tab pos="0" algn="l"/>
              </a:tabLst>
            </a:pPr>
            <a:endParaRPr lang="en-US" sz="2000" b="0" strike="noStrike" spc="-1" dirty="0">
              <a:solidFill>
                <a:schemeClr val="dk1"/>
              </a:solidFill>
              <a:latin typeface="Calibri"/>
            </a:endParaRPr>
          </a:p>
          <a:p>
            <a:pPr indent="0" defTabSz="914400">
              <a:lnSpc>
                <a:spcPct val="90000"/>
              </a:lnSpc>
              <a:spcBef>
                <a:spcPts val="1001"/>
              </a:spcBef>
              <a:buNone/>
              <a:tabLst>
                <a:tab pos="0" algn="l"/>
              </a:tabLst>
            </a:pPr>
            <a:endParaRPr lang="en-US" sz="2000" b="0" strike="noStrike" spc="-1" dirty="0">
              <a:solidFill>
                <a:schemeClr val="dk1"/>
              </a:solidFill>
              <a:latin typeface="Calibri"/>
            </a:endParaRPr>
          </a:p>
        </p:txBody>
      </p:sp>
      <p:pic>
        <p:nvPicPr>
          <p:cNvPr id="280" name="Grafik 3" descr="Kundenbewertung mit einfarbiger Füllung"/>
          <p:cNvPicPr/>
          <p:nvPr/>
        </p:nvPicPr>
        <p:blipFill>
          <a:blip r:embed="rId3">
            <a:extLst>
              <a:ext uri="{96DAC541-7B7A-43D3-8B79-37D633B846F1}">
                <asvg:svgBlip xmlns:asvg="http://schemas.microsoft.com/office/drawing/2016/SVG/main" r:embed="rId4"/>
              </a:ext>
            </a:extLst>
          </a:blip>
          <a:stretch/>
        </p:blipFill>
        <p:spPr>
          <a:xfrm>
            <a:off x="838080" y="948240"/>
            <a:ext cx="3988440" cy="39884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de-DE" sz="6000" b="0" strike="noStrike" spc="-1">
                <a:solidFill>
                  <a:schemeClr val="dk1"/>
                </a:solidFill>
                <a:latin typeface="Calibri Light"/>
              </a:rPr>
              <a:t>Ein kurzer Blick in die Geschichte des Begriffs</a:t>
            </a:r>
            <a:endParaRPr lang="en-US" sz="6000" b="0" strike="noStrike" spc="-1">
              <a:solidFill>
                <a:schemeClr val="dk1"/>
              </a:solidFill>
              <a:latin typeface="Calibri"/>
            </a:endParaRPr>
          </a:p>
        </p:txBody>
      </p:sp>
      <p:sp>
        <p:nvSpPr>
          <p:cNvPr id="282" name="PlaceHolder 2"/>
          <p:cNvSpPr>
            <a:spLocks noGrp="1"/>
          </p:cNvSpPr>
          <p:nvPr>
            <p:ph/>
          </p:nvPr>
        </p:nvSpPr>
        <p:spPr>
          <a:xfrm>
            <a:off x="831960" y="4589640"/>
            <a:ext cx="10515240" cy="1499760"/>
          </a:xfrm>
          <a:prstGeom prst="rect">
            <a:avLst/>
          </a:prstGeom>
          <a:noFill/>
          <a:ln w="0">
            <a:noFill/>
          </a:ln>
        </p:spPr>
        <p:txBody>
          <a:bodyPr lIns="91440" tIns="45720" rIns="91440" bIns="45720" anchor="t">
            <a:noAutofit/>
          </a:bodyPr>
          <a:lstStyle/>
          <a:p>
            <a:pPr indent="0">
              <a:lnSpc>
                <a:spcPct val="90000"/>
              </a:lnSpc>
              <a:spcBef>
                <a:spcPts val="1417"/>
              </a:spcBef>
              <a:buNone/>
            </a:pPr>
            <a:endParaRPr lang="en-US" sz="2400" b="0" strike="noStrike" spc="-1">
              <a:solidFill>
                <a:schemeClr val="dk1">
                  <a:tint val="75000"/>
                </a:schemeClr>
              </a:solidFill>
              <a:latin typeface="Calibri"/>
            </a:endParaRPr>
          </a:p>
        </p:txBody>
      </p:sp>
    </p:spTree>
  </p:cSld>
  <p:clrMapOvr>
    <a:masterClrMapping/>
  </p:clrMapOvr>
</p:sld>
</file>

<file path=ppt/theme/theme1.xml><?xml version="1.0" encoding="utf-8"?>
<a:theme xmlns:a="http://schemas.openxmlformats.org/drawingml/2006/main" name="Office">
  <a:themeElements>
    <a:clrScheme name="BuWa">
      <a:dk1>
        <a:srgbClr val="000000"/>
      </a:dk1>
      <a:lt1>
        <a:srgbClr val="FFFFFF"/>
      </a:lt1>
      <a:dk2>
        <a:srgbClr val="3C0652"/>
      </a:dk2>
      <a:lt2>
        <a:srgbClr val="F2D8FC"/>
      </a:lt2>
      <a:accent1>
        <a:srgbClr val="E1A5F9"/>
      </a:accent1>
      <a:accent2>
        <a:srgbClr val="C1EAC4"/>
      </a:accent2>
      <a:accent3>
        <a:srgbClr val="64CB6C"/>
      </a:accent3>
      <a:accent4>
        <a:srgbClr val="BE40F2"/>
      </a:accent4>
      <a:accent5>
        <a:srgbClr val="580879"/>
      </a:accent5>
      <a:accent6>
        <a:srgbClr val="26712B"/>
      </a:accent6>
      <a:hlink>
        <a:srgbClr val="F4D124"/>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a:themeElements>
    <a:clrScheme name="BuWa">
      <a:dk1>
        <a:srgbClr val="000000"/>
      </a:dk1>
      <a:lt1>
        <a:srgbClr val="FFFFFF"/>
      </a:lt1>
      <a:dk2>
        <a:srgbClr val="3C0652"/>
      </a:dk2>
      <a:lt2>
        <a:srgbClr val="F2D8FC"/>
      </a:lt2>
      <a:accent1>
        <a:srgbClr val="E1A5F9"/>
      </a:accent1>
      <a:accent2>
        <a:srgbClr val="C1EAC4"/>
      </a:accent2>
      <a:accent3>
        <a:srgbClr val="64CB6C"/>
      </a:accent3>
      <a:accent4>
        <a:srgbClr val="BE40F2"/>
      </a:accent4>
      <a:accent5>
        <a:srgbClr val="580879"/>
      </a:accent5>
      <a:accent6>
        <a:srgbClr val="26712B"/>
      </a:accent6>
      <a:hlink>
        <a:srgbClr val="F4D124"/>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a:themeElements>
    <a:clrScheme name="BuWa">
      <a:dk1>
        <a:srgbClr val="000000"/>
      </a:dk1>
      <a:lt1>
        <a:srgbClr val="FFFFFF"/>
      </a:lt1>
      <a:dk2>
        <a:srgbClr val="3C0652"/>
      </a:dk2>
      <a:lt2>
        <a:srgbClr val="F2D8FC"/>
      </a:lt2>
      <a:accent1>
        <a:srgbClr val="E1A5F9"/>
      </a:accent1>
      <a:accent2>
        <a:srgbClr val="C1EAC4"/>
      </a:accent2>
      <a:accent3>
        <a:srgbClr val="64CB6C"/>
      </a:accent3>
      <a:accent4>
        <a:srgbClr val="BE40F2"/>
      </a:accent4>
      <a:accent5>
        <a:srgbClr val="580879"/>
      </a:accent5>
      <a:accent6>
        <a:srgbClr val="26712B"/>
      </a:accent6>
      <a:hlink>
        <a:srgbClr val="F4D124"/>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a:themeElements>
    <a:clrScheme name="BuWa">
      <a:dk1>
        <a:srgbClr val="000000"/>
      </a:dk1>
      <a:lt1>
        <a:srgbClr val="FFFFFF"/>
      </a:lt1>
      <a:dk2>
        <a:srgbClr val="3C0652"/>
      </a:dk2>
      <a:lt2>
        <a:srgbClr val="F2D8FC"/>
      </a:lt2>
      <a:accent1>
        <a:srgbClr val="E1A5F9"/>
      </a:accent1>
      <a:accent2>
        <a:srgbClr val="C1EAC4"/>
      </a:accent2>
      <a:accent3>
        <a:srgbClr val="64CB6C"/>
      </a:accent3>
      <a:accent4>
        <a:srgbClr val="BE40F2"/>
      </a:accent4>
      <a:accent5>
        <a:srgbClr val="580879"/>
      </a:accent5>
      <a:accent6>
        <a:srgbClr val="26712B"/>
      </a:accent6>
      <a:hlink>
        <a:srgbClr val="F4D124"/>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a:themeElements>
    <a:clrScheme name="BuWa">
      <a:dk1>
        <a:srgbClr val="000000"/>
      </a:dk1>
      <a:lt1>
        <a:srgbClr val="FFFFFF"/>
      </a:lt1>
      <a:dk2>
        <a:srgbClr val="3C0652"/>
      </a:dk2>
      <a:lt2>
        <a:srgbClr val="F2D8FC"/>
      </a:lt2>
      <a:accent1>
        <a:srgbClr val="E1A5F9"/>
      </a:accent1>
      <a:accent2>
        <a:srgbClr val="C1EAC4"/>
      </a:accent2>
      <a:accent3>
        <a:srgbClr val="64CB6C"/>
      </a:accent3>
      <a:accent4>
        <a:srgbClr val="BE40F2"/>
      </a:accent4>
      <a:accent5>
        <a:srgbClr val="580879"/>
      </a:accent5>
      <a:accent6>
        <a:srgbClr val="26712B"/>
      </a:accent6>
      <a:hlink>
        <a:srgbClr val="F4D124"/>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5952</Words>
  <Application>Microsoft Office PowerPoint</Application>
  <PresentationFormat>Breitbild</PresentationFormat>
  <Paragraphs>474</Paragraphs>
  <Slides>64</Slides>
  <Notes>59</Notes>
  <HiddenSlides>0</HiddenSlides>
  <MMClips>0</MMClips>
  <ScaleCrop>false</ScaleCrop>
  <HeadingPairs>
    <vt:vector size="6" baseType="variant">
      <vt:variant>
        <vt:lpstr>Verwendete Schriftarten</vt:lpstr>
      </vt:variant>
      <vt:variant>
        <vt:i4>8</vt:i4>
      </vt:variant>
      <vt:variant>
        <vt:lpstr>Design</vt:lpstr>
      </vt:variant>
      <vt:variant>
        <vt:i4>5</vt:i4>
      </vt:variant>
      <vt:variant>
        <vt:lpstr>Folientitel</vt:lpstr>
      </vt:variant>
      <vt:variant>
        <vt:i4>64</vt:i4>
      </vt:variant>
    </vt:vector>
  </HeadingPairs>
  <TitlesOfParts>
    <vt:vector size="77" baseType="lpstr">
      <vt:lpstr>Arial</vt:lpstr>
      <vt:lpstr>Calibri</vt:lpstr>
      <vt:lpstr>Calibri Light</vt:lpstr>
      <vt:lpstr>OpenSymbol</vt:lpstr>
      <vt:lpstr>OxfamTSTARPRO-Bold</vt:lpstr>
      <vt:lpstr>Symbol</vt:lpstr>
      <vt:lpstr>Times New Roman</vt:lpstr>
      <vt:lpstr>Wingdings</vt:lpstr>
      <vt:lpstr>Office</vt:lpstr>
      <vt:lpstr>Office</vt:lpstr>
      <vt:lpstr>Office</vt:lpstr>
      <vt:lpstr>Office</vt:lpstr>
      <vt:lpstr>Office</vt:lpstr>
      <vt:lpstr>Klassismus in der Klimakrise</vt:lpstr>
      <vt:lpstr>Teil 1 Was ist Klassismus?</vt:lpstr>
      <vt:lpstr>PowerPoint-Präsentation</vt:lpstr>
      <vt:lpstr>What is CLASS?</vt:lpstr>
      <vt:lpstr>Klassismus: Diskriminierung aufgrund von Klassenherkunft und -zugehörigkeit.</vt:lpstr>
      <vt:lpstr>Was ist Klassismus?</vt:lpstr>
      <vt:lpstr>Kapitalformen nach Bourdieu</vt:lpstr>
      <vt:lpstr>Murmelrunde</vt:lpstr>
      <vt:lpstr>Ein kurzer Blick in die Geschichte des Begriffs</vt:lpstr>
      <vt:lpstr>Erste Erwähnung des Worts Klassismus</vt:lpstr>
      <vt:lpstr>PowerPoint-Präsentation</vt:lpstr>
      <vt:lpstr>„We are all middle class now“</vt:lpstr>
      <vt:lpstr>PowerPoint-Präsentation</vt:lpstr>
      <vt:lpstr>Teil 2  Quiz zu den Auswirkungen von Klassismus</vt:lpstr>
      <vt:lpstr>Wie zeigt sich Klassismus in der Gesellschaft?</vt:lpstr>
      <vt:lpstr>Wie viel Prozent des globalen Vermögens besitzen die reichsten 1% der Weltbevölkerung?</vt:lpstr>
      <vt:lpstr>PowerPoint-Präsentation</vt:lpstr>
      <vt:lpstr>PowerPoint-Präsentation</vt:lpstr>
      <vt:lpstr>Wie viele der reichsten Deutschen haben zusammen so viel Geld wie die ärmere Hälfte der Bevölkerung?</vt:lpstr>
      <vt:lpstr>PowerPoint-Präsentation</vt:lpstr>
      <vt:lpstr>PowerPoint-Präsentation</vt:lpstr>
      <vt:lpstr>PowerPoint-Präsentation</vt:lpstr>
      <vt:lpstr>Wie viele der reichsten Österreicher*innen haben zusammen so viel Geld wie der Rest der Bevölkerung gemeinsam?</vt:lpstr>
      <vt:lpstr>PowerPoint-Präsentation</vt:lpstr>
      <vt:lpstr>Nur ein Teil des geerbten Vermögens in Deutschland wird tatsächlich versteuert. Wie viel % der veranlagten Erbschaftssteuer wird tatsächlich gezahlt?</vt:lpstr>
      <vt:lpstr>PowerPoint-Präsentation</vt:lpstr>
      <vt:lpstr>Wie viel größer ist der Schaden durch Steuerhinterziehung im Vergleich zum Hartz-IV/Bürgegeld-Betrug?</vt:lpstr>
      <vt:lpstr>PowerPoint-Präsentation</vt:lpstr>
      <vt:lpstr>Wie viel größer ist der Schaden durch Steuerhinterziehung im Vergleich zum Sozialleistungsbetrug in Österreich?</vt:lpstr>
      <vt:lpstr>PowerPoint-Präsentation</vt:lpstr>
      <vt:lpstr>Wie viele von 100 Nichtakademiker*innenkindern in Deutschland machen einen Hochschulabschluss?</vt:lpstr>
      <vt:lpstr>PowerPoint-Präsentation</vt:lpstr>
      <vt:lpstr>Wie viele von 100 Nichtakademiker*innenkindern beginnen in Österreich ein Bachelorstudium?</vt:lpstr>
      <vt:lpstr>PowerPoint-Präsentation</vt:lpstr>
      <vt:lpstr>PowerPoint-Präsentation</vt:lpstr>
      <vt:lpstr>Um wie viele Jahre unterscheidet sich die Lebenserwartung von reichen und in  Armut lebenden Menschen in Deutschland?</vt:lpstr>
      <vt:lpstr>PowerPoint-Präsentation</vt:lpstr>
      <vt:lpstr>Um wie viele Jahre unterscheidet sich die Lebenserwartung in Wien zwischen Menschen die im Viertel mit dem höchsten und Menschen die im Viertel mit dem geringsten Nettolohn leben?</vt:lpstr>
      <vt:lpstr>PowerPoint-Präsentation</vt:lpstr>
      <vt:lpstr>PowerPoint-Präsentation</vt:lpstr>
      <vt:lpstr>Wie viele Prozent der Bundestagsabgeordneten (von 2021-2025) haben einen akademischen Abschluss?</vt:lpstr>
      <vt:lpstr>PowerPoint-Präsentation</vt:lpstr>
      <vt:lpstr>Wie viele Prozent der Nationalratsabgeordneten (Stand 2024) haben einen akademischen Abschluss?</vt:lpstr>
      <vt:lpstr>PowerPoint-Präsentation</vt:lpstr>
      <vt:lpstr>Murmelrunde</vt:lpstr>
      <vt:lpstr>Teil 3  Klassen im Kapitalismus</vt:lpstr>
      <vt:lpstr>Teil 4  Quiz zu Klassismus in der Klimakrise</vt:lpstr>
      <vt:lpstr>Wie groß ist der weltweite Anteil der CO2-Emissionen der einkommens-ärmen Hälfte der Bevölkerung?</vt:lpstr>
      <vt:lpstr>PowerPoint-Präsentation</vt:lpstr>
      <vt:lpstr>PowerPoint-Präsentation</vt:lpstr>
      <vt:lpstr>Wie  viel Mal mehr emmitiert eine  durchschnittliche Person in Deutschland aus den reichsten 10% im Vergleich zu den ärmeren 50%</vt:lpstr>
      <vt:lpstr>PowerPoint-Präsentation</vt:lpstr>
      <vt:lpstr>Wie viel Prozent der Weltbevölkerung ist noch nie geflogen?</vt:lpstr>
      <vt:lpstr>PowerPoint-Präsentation</vt:lpstr>
      <vt:lpstr>Wie groß ist häufig der Temperaturunterschied zwischen einem reicheren und ärmeren Stadtviertel in Mumbai, Indien die direct aneinander angrenzen?</vt:lpstr>
      <vt:lpstr>PowerPoint-Präsentation</vt:lpstr>
      <vt:lpstr>Um wie viel dezibil unterscheidet sich die Lärmbelastung zwischen den dunkel lilalenen und rosanen Wohnungen in diesem Hamburger Wohnblock? </vt:lpstr>
      <vt:lpstr>PowerPoint-Präsentation</vt:lpstr>
      <vt:lpstr>Auf wie viele Trinkpausen haben Bauarbeiter*innen in Texas anspruch?</vt:lpstr>
      <vt:lpstr>PowerPoint-Präsentation</vt:lpstr>
      <vt:lpstr>Wie viel Prozent der krebserregenden Emissionen werden in den 20% am stärksten benachteiligten Bezirken britischer Städte freigesetzt?</vt:lpstr>
      <vt:lpstr>PowerPoint-Präsentation</vt:lpstr>
      <vt:lpstr>Newsletter: http://buwa-kollektiv.de/newsletter/ </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many percent of global wealth do  the richest 1.1% of the global population own?</dc:title>
  <dc:subject/>
  <dc:creator>noah.marschner</dc:creator>
  <dc:description/>
  <cp:lastModifiedBy>Sima* Jakob</cp:lastModifiedBy>
  <cp:revision>76</cp:revision>
  <dcterms:created xsi:type="dcterms:W3CDTF">2022-09-16T13:52:19Z</dcterms:created>
  <dcterms:modified xsi:type="dcterms:W3CDTF">2025-10-22T16:54:31Z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44</vt:i4>
  </property>
  <property fmtid="{D5CDD505-2E9C-101B-9397-08002B2CF9AE}" pid="3" name="PresentationFormat">
    <vt:lpwstr>Breitbild</vt:lpwstr>
  </property>
  <property fmtid="{D5CDD505-2E9C-101B-9397-08002B2CF9AE}" pid="4" name="Slides">
    <vt:i4>54</vt:i4>
  </property>
</Properties>
</file>