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439" r:id="rId2"/>
    <p:sldId id="440" r:id="rId3"/>
    <p:sldId id="256" r:id="rId4"/>
    <p:sldId id="363" r:id="rId5"/>
    <p:sldId id="282" r:id="rId6"/>
    <p:sldId id="303" r:id="rId7"/>
    <p:sldId id="375" r:id="rId8"/>
    <p:sldId id="402" r:id="rId9"/>
    <p:sldId id="384" r:id="rId10"/>
    <p:sldId id="385" r:id="rId11"/>
    <p:sldId id="386" r:id="rId12"/>
    <p:sldId id="437" r:id="rId13"/>
    <p:sldId id="438" r:id="rId14"/>
    <p:sldId id="276" r:id="rId15"/>
    <p:sldId id="310" r:id="rId16"/>
    <p:sldId id="427" r:id="rId17"/>
    <p:sldId id="428" r:id="rId18"/>
    <p:sldId id="309" r:id="rId19"/>
    <p:sldId id="304" r:id="rId20"/>
    <p:sldId id="425" r:id="rId21"/>
    <p:sldId id="426" r:id="rId22"/>
    <p:sldId id="317" r:id="rId23"/>
    <p:sldId id="316" r:id="rId24"/>
    <p:sldId id="394" r:id="rId25"/>
    <p:sldId id="395" r:id="rId26"/>
    <p:sldId id="396" r:id="rId27"/>
    <p:sldId id="397" r:id="rId28"/>
    <p:sldId id="435" r:id="rId29"/>
    <p:sldId id="436" r:id="rId30"/>
    <p:sldId id="322" r:id="rId31"/>
    <p:sldId id="323" r:id="rId32"/>
    <p:sldId id="430" r:id="rId33"/>
    <p:sldId id="431" r:id="rId34"/>
    <p:sldId id="443" r:id="rId35"/>
    <p:sldId id="432" r:id="rId36"/>
    <p:sldId id="420" r:id="rId37"/>
    <p:sldId id="421" r:id="rId38"/>
    <p:sldId id="418" r:id="rId39"/>
    <p:sldId id="419" r:id="rId40"/>
    <p:sldId id="357" r:id="rId41"/>
    <p:sldId id="411" r:id="rId42"/>
    <p:sldId id="354" r:id="rId43"/>
    <p:sldId id="355" r:id="rId44"/>
    <p:sldId id="433" r:id="rId45"/>
    <p:sldId id="434" r:id="rId46"/>
    <p:sldId id="441" r:id="rId47"/>
    <p:sldId id="44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40F2"/>
    <a:srgbClr val="38B775"/>
    <a:srgbClr val="64C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2" autoAdjust="0"/>
    <p:restoredTop sz="77261" autoAdjust="0"/>
  </p:normalViewPr>
  <p:slideViewPr>
    <p:cSldViewPr snapToGrid="0">
      <p:cViewPr varScale="1">
        <p:scale>
          <a:sx n="74" d="100"/>
          <a:sy n="74" d="100"/>
        </p:scale>
        <p:origin x="522" y="294"/>
      </p:cViewPr>
      <p:guideLst/>
    </p:cSldViewPr>
  </p:slideViewPr>
  <p:outlineViewPr>
    <p:cViewPr>
      <p:scale>
        <a:sx n="33" d="100"/>
        <a:sy n="33" d="100"/>
      </p:scale>
      <p:origin x="0" y="-17184"/>
    </p:cViewPr>
  </p:outlineViewPr>
  <p:notesTextViewPr>
    <p:cViewPr>
      <p:scale>
        <a:sx n="1" d="1"/>
        <a:sy n="1" d="1"/>
      </p:scale>
      <p:origin x="0" y="0"/>
    </p:cViewPr>
  </p:notesTextViewPr>
  <p:sorterViewPr>
    <p:cViewPr>
      <p:scale>
        <a:sx n="70" d="100"/>
        <a:sy n="70" d="100"/>
      </p:scale>
      <p:origin x="0" y="0"/>
    </p:cViewPr>
  </p:sorterViewPr>
  <p:notesViewPr>
    <p:cSldViewPr snapToGrid="0">
      <p:cViewPr varScale="1">
        <p:scale>
          <a:sx n="85" d="100"/>
          <a:sy n="85" d="100"/>
        </p:scale>
        <p:origin x="388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59"/>
    </inkml:context>
    <inkml:brush xml:id="br0">
      <inkml:brushProperty name="width" value="0.05" units="cm"/>
      <inkml:brushProperty name="height" value="0.05" units="cm"/>
      <inkml:brushProperty name="color" value="#BE3EF2"/>
    </inkml:brush>
  </inkml:definitions>
  <inkml:trace contextRef="#ctx0" brushRef="#br0">52 29 3314,'-3'-4'399,"1"1"-338,-1 1-1,1-1 0,-1 1 1,1-1-1,-1 1 0,0 0 1,1 0-1,-1 0 0,-5-2 1,7 6 47,0 0 0,1 0 1,-1 1-1,0-1 0,1 0 1,-1 0-1,1 0 0,-1 0 1,1 0-1,0 1 0,0 1 1,0 0-107,-11 67-1939,10-57 1328</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70"/>
    </inkml:context>
    <inkml:brush xml:id="br0">
      <inkml:brushProperty name="width" value="0.35" units="cm"/>
      <inkml:brushProperty name="height" value="0.35" units="cm"/>
      <inkml:brushProperty name="color" value="#FFFFFF"/>
    </inkml:brush>
  </inkml:definitions>
  <inkml:trace contextRef="#ctx0" brushRef="#br0">139 132 2833,'0'-12'657,"-2"-3"-625,2 14 3,0 0 1,-1 1-1,1-1 1,0 0-1,0 0 1,-1 0 0,1 0-1,0 0 1,-1 0-1,1 0 1,-1 0-1,1 0 1,-1 1 0,1-1-1,-1 0 1,0 0-1,1 1 1,-2-2 0,-3-2 56,-4-7 30,9 10-112,0 1 1,-1-1 0,1 1-1,0-1 1,-1 0 0,1 1 0,-1-1-1,1 1 1,-1 0 0,1-1 0,-1 1-1,0-1 1,1 1 0,-1 0-1,1-1 1,-1 1 0,0 0 0,1 0-1,-2-1 1,-15-3 65,-17-7 155,29-3-35,2 9 107,3 5-289,0-1-1,-1 1 1,1 0 0,0 0 0,-1 0-1,1-1 1,0 1 0,-1 0 0,1 0-1,0 0 1,-1 0 0,1 0 0,0 0-1,-1 0 1,1 0 0,0 0 0,-1 0-1,1 0 1,0 0 0,-1 0 0,1 0-1,0 0 1,-1 0 0,1 1-1,0-1 1,-1 0 0,1 0 0,-2 1 0,1-1 0,0 0-1,0 1 1,0-1 0,0 0 0,0 0 0,0 0 0,0 0 0,0 0 0,-1 0 0,1 0-1,0-1 1,0 1 0,0 0 0,0 0 0,0-1 0,-2 0 0,1-3-11,2 4 0,0-1 1,0 1-1,0 0 1,-1-1-1,1 1 1,0-1-1,0 1 0,0 0 1,-1 0-1,1-1 1,0 1-1,0 0 1,-1-1-1,1 1 1,0 0-1,-1 0 0,1-1 1,0 1-1,-1 0 1,1 0-1,0 0 1,-1 0-1,1 0 0,0-1 1,-1 1-1,1 0 1,0 0-1,-1 0 1,1 0-1,-1 0 1,1 0-1,0 0 0,-1 0 1,15 1 507,-10-11-115,-3 9-392,0 1 1,-1 0-1,1-1 0,0 1 1,0 0-1,0 0 1,-1 0-1,1 0 0,0 0 1,0 0-1,0 0 0,0 0 1,-1 0-1,1 0 1,0 0-1,0 0 0,0 1 1,-1-1-1,1 0 0,0 1 1,0-1-1,0 1 1,19 8 51,-17-8-100,0 0 1,-1 0-1,1-1 0,0 0 0,0 1 0,-1-1 0,1 0 0,0 0 0,0-1 1,-1 1-1,1-1 0,0 1 0,2-2 0,0 1-114,-1 0-1,0 0 1,0-1 0,0 0-1,0 0 1,0 0 0,6-4-1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71"/>
    </inkml:context>
    <inkml:brush xml:id="br0">
      <inkml:brushProperty name="width" value="0.35" units="cm"/>
      <inkml:brushProperty name="height" value="0.35" units="cm"/>
      <inkml:brushProperty name="color" value="#FFFFFF"/>
    </inkml:brush>
  </inkml:definitions>
  <inkml:trace contextRef="#ctx0" brushRef="#br0">5 104 2833,'-1'1'21,"1"-1"0,0 1 0,-1-1 0,1 1 0,-1-1 0,1 1 0,0 0 0,-1-1 0,1 1 0,0-1 0,0 1 0,0 0 0,-1-1 0,1 1 0,0 0 0,0-1 0,0 1 0,0 0 0,0 0 0,0-1 0,0 1 0,0 0 0,1-1 0,-1 1 0,2 6 764,-1-7-729,1 0 0,-1 0 0,0-1 0,1 1-1,-1 0 1,0-1 0,1 1 0,-1 0 0,0-1 0,0 1-1,0-1 1,1 0 0,-1 1 0,0-1 0,0 0-1,0 0 1,0 0 0,0 0 0,0 0 0,0 0 0,-1 0-1,1 0 1,0 0 0,0 0 0,-1 0 0,2-3 0,-2 1-39,1 0 0,-1 0 0,1 0 1,-1 0-1,0 0 0,0 0 0,0 0 1,-1 0-1,0-3 0,-1-19 83,2 22-236,0 1 0,1-1 0,-1 0 0,0 0 0,1 0 0,0 1 0,0-1 0,0 0 1,0 1-1,0-1 0,0 1 0,0-1 0,1 1 0,0-1 0,-1 1 0,4-4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72"/>
    </inkml:context>
    <inkml:brush xml:id="br0">
      <inkml:brushProperty name="width" value="0.35" units="cm"/>
      <inkml:brushProperty name="height" value="0.35" units="cm"/>
      <inkml:brushProperty name="color" value="#FFFFFF"/>
    </inkml:brush>
  </inkml:definitions>
  <inkml:trace contextRef="#ctx0" brushRef="#br0">0 6 2833,'2'11'2264,"5"-27"-1638,-7 16-698,5 5 141,0 0 0,-1 1 1,0 0-1,0 0 0,6 11 1,-10-14 0,1-1 1,-1 0 0,0 0-1,0 0 1,0 1 0,0-1 0,0 0-1,0 0 1,-1 1 0,1-1-1,-1 0 1,0 0 0,1 0-1,-1 0 1,0 0 0,0 0-1,0 0 1,0 0 0,-1 0-1,-1 2 1,1-1-51,-1 1 1,1 0-1,0 0 0,0 0 1,-1 6-1,-3 1 141,4-9-76,5-7-48,0-3 99,-5 14 0,-3 4-38,5-9-78,0 0 0,-1 0 0,1 0 0,0 0 0,-1 0 0,1 0 0,0 0-1,0-1 1,0 1 0,0 0 0,0 0 0,0 0 0,0 0 0,0 0 0,0 0 0,0 0 0,0 0 0,1 0 0,-1 0 0,0-1 0,1 1 0,-1 0-1,1 0 1,-1 0 0,1 0 0,-1-1 0,2 2 0,-1 1 65,1 0 0,-1 0 0,0 0-1,0 0 1,0 0 0,0 1 0,0-1 0,-1 0 0,1 5-1,32-32-84,-33 24 5,0 0 0,0 0 0,0 0-1,0 0 1,0 0 0,0 0-1,0 0 1,0 0 0,0 0 0,0 0-1,0 0 1,0 0 0,0 0-1,0 0 1,0 0 0,0 0 0,0 0-1,0-1 1,0 1 0,0 0-1,0 0 1,0 0 0,-1 0 0,1 0-1,0 0 1,0 0 0,0 0-1,0 0 1,0 0 0,0 0 0,0 0-1,0 0 0,1-1 1,-1 1-1,1-1 0,-1 1 0,0-1 0,1 1 0,-1-1 1,0 1-1,1-1 0,-1 0 0,0 1 0,0-1 0,0 1 1,1-1-1,-1 0 0,0 1 0,0-1 0,0 0 0,0 1 1,0-1-1,0 0 0,0 1 0,0-1 0,-1 1 0,1-1 0,0 0 1,0 1-1,0-1 0,-1 1 0,1-1 0,0 0 0,-1 0 1,0 1-5,1 0 0,0-1 0,-1 1 0,1 0 0,0 0 0,0 0 0,0 0 0,-1 0 0,1-1 0,0 1 0,0 0 0,0 0 0,-1 0 0,1-1 0,0 1 0,0 0 0,0 0 0,0-1 0,0 1 0,-1 0 0,1 0 0,0-1 0,0 1 0,0 0 0,0-1 0,0 1 0,0 0 0,0 0 0,0-1 0,0 1 0,0 0 0,0-1 0,0 1 0,0 0 0,0 0 0,1-1 0,-1 1 0,0 0 0,0 0 0,0-1 0,0 1 0,0 0 0,0 0 0,1-1 0,-1 1 0,0 0 0,0 0 0,0 0 0,1-1 0,-1 1 0,0 0 0,0 0 0,1 0 0,-1 0 0,0 0 0,0 0 0,1-1 0,-1 1 0,0 0 0,1 0 0,-1 0 0,0 0 0,1 0 0,-1 0 1,0 0 1,0 0-1,0 0 1,0 0-1,0 0 1,0 0-1,1 0 1,-1 0-1,0 0 1,0 0-1,0 0 1,0 0 0,0 0-1,0 0 1,0 0-1,0 0 1,0 0-1,0 0 1,0 0-1,0 0 1,1 0-1,-1-1 1,0 1-1,0 0 1,0 0 0,0 0-1,0 0 1,0 0-1,0 0 1,0 0-1,0 0 1,0 0-1,0 0 1,0 0-1,0-1 1,0 1-1,0 0 1,0 0-1,0 0 1,0 0 0,0 0-1,0 0 1,0 0-1,0 0 1,0 0-1,0 0 1,0-1-1,0 1 1,0 0-1,0 0 1,0 0-1,0 0 1,0 0-1,0 0 1,-1 0 0,1 0-1,0 0 1,0 0-1,-1 0-73,-2 51 310,3-50-241,0-1 0,0 1 1,1-1-1,-1 1 0,0-1 0,1 1 1,-1-1-1,0 1 0,1-1 1,-1 1-1,0-1 0,1 0 0,-1 1 1,1-1-1,-1 0 0,1 1 0,-1-1 1,1 0-1,-1 0 0,1 1 1,-1-1-1,1 0 0,-1 0 0,1 0 1,-1 0-1,1 0 0,-1 0 1,1 0-1,-1 0 0,1 0 0,0 0 1,-1 0-1,1 0 0,-1 0 1,1 0-1,-1 0 0,1 0 0,-1-1 1,1 1-1,-1 0 0,1 0 1,-1-1-1,1 1 0,-1 0 0,1-1 1,-1 1-1,0-1 0,1 1 0,-1 0 1,0-1-1,1 1 0,0-2 1,-3 6 159,0 4-170,3-4 13,-1 0 0,0 0 0,0 0 0,-1 0 0,1 0 0,-1 0 0,0 0 0,-1 5 0,-1 2 0,3-11 0,0 0 0,0 0 0,0 0 0,0 0 0,0 0 0,0 0 0,0 0 0,0 0 0,0 0 0,1 0 0,-1 0 0,0 0 0,0 0 0,0 0 0,0 0 0,0 0 0,0 0 0,0 0 0,0 0 0,0 0 0,0 0 0,0 0 0,0 0 0,0 0 0,0 0 0,0 0 0,0 0 0,0 0 0,0 0 0,0 0 0,0 0 0,1 0 0,-1 0 0,0 0 0,0 0 0,0 0 0,0 0 0,0 0 0,0 0 0,0 0 0,0 0 0,0 0 0,0 0 0,0 1 0,0-1 0,0 0 0,0 0 0,0 0 0,0 0 0,0 0 0,0 0 0,1-1 0,0-1 0,0 1 0,0-1 0,0 1 0,-1-1 0,1 0 0,0 1 0,-1-1 0,1 0 0,-1 1 0,0-1 0,1 0 0,-1 0 0,0 0 0,0 1 0,0-1 0,0 0 0,-1-2 0,1 1 0,0 0 0,0 0 0,0 1 0,0-1 0,0 0 0,0 1 0,1-1 0,1-3 0,6-9 0,-6 14-135,-2 1 135,1 0-1,0 0 1,0 0-1,-1-1 1,1 1-1,0 0 1,0 0-1,-1-1 1,1 1-1,0 0 1,-1-1-1,1 1 1,0-1-1,-1 1 1,1-1-1,0 1 1,-1-1-1,1 0 1,-1-2 9,1 1 0,-1-1 1,0 1-1,0-1 1,-1 1-1,1-1 0,-1 1 1,1-1-1,-1 1 1,-1-4-1,1 3-279,0 0-1,0 0 1,0 0 0,0 0-1,1 0 1,-1 0 0,1 0-1,0 0 1,-1 0-1,2 0 1,-1-1 0,0 1-1,1 0 1,-1 0 0,1 0-1,1-4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73"/>
    </inkml:context>
    <inkml:brush xml:id="br0">
      <inkml:brushProperty name="width" value="0.35" units="cm"/>
      <inkml:brushProperty name="height" value="0.35" units="cm"/>
      <inkml:brushProperty name="color" value="#FFFFFF"/>
    </inkml:brush>
  </inkml:definitions>
  <inkml:trace contextRef="#ctx0" brushRef="#br0">53 29 3890,'-2'-2'931,"0"1"-909,1 0 1,-1-1-1,1 1 1,0 0-1,-1 0 1,0 0-1,1 0 1,-1 0-1,0 1 1,1-1-1,-1 1 1,0-1-1,-3 0 1,3 2 40,1-1 1,0 1 0,-1 0-1,1 0 1,0 0 0,0 0-1,0 0 1,0 0 0,0 0-1,0 1 1,0-1 0,0 0 0,0 0-1,0 1 1,1-1 0,-1 1-1,0-1 1,0 2 0,1-1-24,-1 0 0,0 0 0,1-1 0,-1 1 0,1 0 0,-1 0 0,1 0 0,0 0 1,0 0-1,0 0 0,0 0 0,0 0 0,0 0 0,1 2 0,0-4-29,-1 0 0,1 0 0,0 0 0,0 0 0,0 0 0,-1-1 1,1 1-1,0 0 0,0-1 0,-1 1 0,1 0 0,0-1 0,0 1 0,-1-1 0,1 1 0,0-1 0,-1 1 0,1-1 0,-1 1 0,2-2 0,15-16 221,-12 2-66,-5 15-152,0-1 1,0 1 0,0 0-1,0 0 1,0 0-1,0 0 1,1 0-1,-1 0 1,0 0 0,1 0-1,-1 0 1,1 0-1,-1 0 1,1 0-1,-1 0 1,1 0 0,-1 0-1,1 1 1,0-1-1,0 0 1,-1 0-1,1 1 1,0-1-1,0 0 1,2 0 0,-3 1-15,0 0 1,1 1 0,-1-1 0,0 0-1,1 0 1,-1 1 0,0-1 0,0 0-1,1 1 1,-1-1 0,0 1-1,0-1 1,0 0 0,0 1 0,1-1-1,-1 1 1,0-1 0,0 0 0,0 1-1,0-1 1,0 1 0,0-1 0,0 0-1,0 1 1,0-1 0,0 1 0,0-1-1,0 1 1,0-1 0,-1 0-1,1 1 1,0-1 0,0 1 0,0-1-1,-1 0 1,1 1 0,-8 22 77,6-20-42,-5 12 208,5-12-242,0 0-1,1 1 1,-1-1-1,1 0 1,0 0 0,0 1-1,0-1 1,0 1-1,0-1 1,1 4-1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74"/>
    </inkml:context>
    <inkml:brush xml:id="br0">
      <inkml:brushProperty name="width" value="0.35" units="cm"/>
      <inkml:brushProperty name="height" value="0.35" units="cm"/>
      <inkml:brushProperty name="color" value="#FFFFFF"/>
    </inkml:brush>
  </inkml:definitions>
  <inkml:trace contextRef="#ctx0" brushRef="#br0">40 1 3682,'1'1'8,"-1"0"1,5 22 2911,-3-14-2914,-1 0 0,1 1 0,-1 12 0,-1 3 96,0-4 141,-2 32-1,2-53-222,0 0-1,0 1 1,0-1-1,0 0 1,0 1-1,0-1 1,0 0-1,0 0 1,0 1-1,0-1 1,0 0 0,0 0-1,0 1 1,0-1-1,0 0 1,0 0-1,-1 1 1,1-1-1,0 0 1,0 0 0,0 1-1,0-1 1,0 0-1,-1 0 1,1 0-1,0 1 1,0-1-1,0 0 1,-1 0 0,1 0-1,0 0 1,0 1-1,-1-1 1,1 0-1,0 0 1,0 0-1,-1 0 1,1 0-1,0 0 1,0 0 0,-1 0-1,1 0 1,-1 0-1,-6 3 97,12 14-73,-6-11 22,0-2-51,0-1 0,1 1 1,-1-1-1,0 1 0,-1-1 1,1 1-1,0-1 0,-1 0 1,0 0-1,0 0 0,0 0 1,-4 4-1,4-5-262,4-3 189,0 0 117,-3 4 47,-6 2 60,6-4-149,0-1 0,0 0-1,1 1 1,-1-1-1,0 0 1,0 1 0,1 0-1,-1-1 1,0 1 0,1-1-1,-1 1 1,0 0 0,1-1-1,-1 2 1,1 0-10,0 0 0,0 1 0,0-1 0,1 0 0,-1 0 0,1 0 0,-1 0 0,1 0 0,2 3 0,-1 0 5,-1 0 0,1 0 1,-1 1-1,1-1 1,-1 7-1,-1-11-11,0-1 0,2-3 16,0 1 0,0 0 0,1 0 0,-1 1 0,1-1 0,0 0 0,4-1 0,-6 3-11,1 0-1,-1 0 1,1 0-1,-1 0 1,1 0-1,-1-1 1,1 1-1,-1 0 1,0-1-1,1 1 1,-1-1-1,0 0 1,1 1-1,-1-1 1,0 0 0,0 0-1,1 0 1,-1 0-1,0 0 1,0 0-1,0 0 1,0 0-1,0 0 1,-1 0-1,1-1 1,0 1-1,0 0 1,-1-1-1,1 1 1,0-2-1,0-4 16,1-1 0,-1 1-1,-1-1 1,1 0 0,-2-7-1,1 8-208,0 1 1,0-1-1,1 1 0,-1-1 0,3-8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75"/>
    </inkml:context>
    <inkml:brush xml:id="br0">
      <inkml:brushProperty name="width" value="0.35" units="cm"/>
      <inkml:brushProperty name="height" value="0.35" units="cm"/>
      <inkml:brushProperty name="color" value="#FFFFFF"/>
    </inkml:brush>
  </inkml:definitions>
  <inkml:trace contextRef="#ctx0" brushRef="#br0">36 1 2833,'-2'1'99,"0"0"-1,0 0 1,0 0-1,1 1 1,-1-1-1,0 1 1,1-1-1,-1 1 1,1 0-1,-1-1 1,1 1-1,-2 3 1,3-4-32,-1-1 0,0 1 0,1 0-1,-1 0 1,0-1 0,1 1 0,-1 0 0,1 0 0,-1-1 0,1 1 0,0 0 0,-1 0-1,1 0 1,0 0 0,0 0 0,-1 0 0,1 0 0,0 1 0,-4 25 447,5-26-512,1 0 0,-1 1 0,1-1 0,-1 0 0,0 0 0,1 1 0,-1-1 0,0 1 0,0 0 0,0-1 0,1 4 0,0 0 160,2 9 687,-4-14-835,0 1 1,0-1-1,0 0 0,0 0 0,0 1 0,0-1 1,-5 7 847,5-6-859,0-1 1,1 1 0,-1 0 0,0-1 0,1 1-1,-1-1 1,0 1 0,1 0 0,-1-1 0,1 1 0,-1-1-1,1 0 1,0 1 0,-1-1 0,1 1 0,-1-1 0,1 0-1,0 1 1,-1-1 0,1 0 0,1 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76"/>
    </inkml:context>
    <inkml:brush xml:id="br0">
      <inkml:brushProperty name="width" value="0.35" units="cm"/>
      <inkml:brushProperty name="height" value="0.35" units="cm"/>
      <inkml:brushProperty name="color" value="#FFFFFF"/>
    </inkml:brush>
  </inkml:definitions>
  <inkml:trace contextRef="#ctx0" brushRef="#br0">5 1 2833,'-4'12'2492,"5"-7"-2166,13 42 810,-14-44-1063,-4-10 86,-3-14 73,8 17-232,1 6 0,-2 5 0,0-6-125,0 0-1,0 0 0,-1 1 0,1-1 1,0 0-1,0 0 0,1 0 1,-1 1-1,0-1 0,0 0 0,1 0 1,-1 0-1,0 1 0,1-1 0,0 2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77"/>
    </inkml:context>
    <inkml:brush xml:id="br0">
      <inkml:brushProperty name="width" value="0.35" units="cm"/>
      <inkml:brushProperty name="height" value="0.35" units="cm"/>
      <inkml:brushProperty name="color" value="#FFFFFF"/>
    </inkml:brush>
  </inkml:definitions>
  <inkml:trace contextRef="#ctx0" brushRef="#br0">16 32 3314,'-11'-32'3066,"15"42"-2676,-2-6-373,0 0 61,0 0-1,0 0 1,1 0 0,0-1-1,5 7 1,10 11 208,-13 10 651,-3-29-918,-1-1-12,0 0 0,1 0-1,-2 0 1,1 0-1,0 0 1,0 0 0,0 0-1,0 1 1,-1-1 0,1 0-1,-1 1 1,1-1-1,-1 0 1,1 1 0,-1-1-1,0 1 1,1-1 0,-1 1-1,0 2 1,0-4-4,0 0 1,-1 0 0,1 0 1,0 0-1,0 0 0,0 0 1,0 0-1,0 0 0,-1 0 1,1 0-1,0 0 0,0 0 0,0 0 1,0 0-1,0 0 0,0 0 1,0 0-1,-1 0 0,1-1 0,0 1 1,0 0-1,0 0 0,0 0 1,0 0-1,0 0 0,0 0 0,0 0 1,-1 0-1,1 0 0,0-1 1,0 1-1,0 0 0,0 0 0,0 0 1,0 0-1,0 0 0,0 0 1,0-1-1,0 1 0,0 0 1,0 0-1,0 0 0,0 0 0,0 0 1,0 0-1,0-1 0,0 1 1,0 0-1,0 0 0,0 0 0,0 0 1,0 0-1,0 0 0,0 0 1,0-1-1,0 1 0,0 0 0,1 0 1,-1 0-1,0-2 2,0 4 8,0 11 30,1 19 20,-1-32-63,0 0-1,0 0 1,0 1 0,0-1-1,0 0 1,0 0-1,0 0 1,0 1 0,0-1-1,0 0 1,0 0 0,0 0-1,0 1 1,0-1-1,0 0 1,0 0 0,0 1-1,0-1 1,0 0-1,0 0 1,0 0 0,0 1-1,-1-1 1,1 0 0,0 0-1,0 0 1,0 0-1,0 1 1,0-1 0,-1 0-1,1 0 1,0 0-1,0 0 1,0 0 0,-1 0-1,1 1 1,-7-7 69,-5-14-123,12 19 13,-1-2 40,-1 1 0,0-1 0,1 0 0,-1 1 0,0-1 0,0 1 0,-1 0 0,1 0 0,0-1 0,-1 2 0,1-1 0,-1 0 0,0 0 0,1 1 0,-1-1 0,0 1 0,-4-1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78"/>
    </inkml:context>
    <inkml:brush xml:id="br0">
      <inkml:brushProperty name="width" value="0.35" units="cm"/>
      <inkml:brushProperty name="height" value="0.35" units="cm"/>
      <inkml:brushProperty name="color" value="#FFFFFF"/>
    </inkml:brush>
  </inkml:definitions>
  <inkml:trace contextRef="#ctx0" brushRef="#br0">59 23 3073,'0'0'379,"-15"-22"275,11 24-436,1 0 1,0 0 0,-1 0-1,1 1 1,0-1-1,0 1 1,0 0-1,1 0 1,-1 0-1,1 0 1,-1 1 0,-2 5-1,5-8-216,0 0 0,-1 0 0,1 0-1,0-1 1,-1 1-1,1 0 1,0 0 0,0 0-1,0 0 1,0 0-1,0 0 1,0 0 0,0 0-1,0-1 1,0 1-1,1 0 1,0 2 117,20 20 1015,-14-19-1067,1 1 140,-8-5-203,0 0-1,0 0 1,0 1-1,1-1 1,-1 0-1,0 0 1,0 0-1,0 0 1,0 0-1,0 0 1,0 1-1,0-1 1,0 0-1,0 0 1,0 0-1,0 0 1,0 1-1,0-1 1,0 0-1,0 0 1,0 0-1,0 0 1,0 1-1,0-1 1,0 0-1,0 0 1,0 0-1,0 0 1,0 0-1,0 1 1,0-1-1,0 0 1,0 0-1,0 0 1,0 0-1,0 0 1,-1 1-1,1-1 1,0 0-1,0 0 1,0 0-1,3 33 232,-3-32-237,-1 0 0,1 0 0,0 0 0,0 1 0,0-1-1,0 0 1,1 0 0,-1 0 0,0 0 0,0 1 0,1-1 0,-1 0 0,1 0 0,-1 0-1,1 0 1,-1 0 0,1 0 0,0 0 0,-1 0 0,1 0 0,0 0 0,1 0-1,-1 0-3,1-1 0,0 1-1,0-1 1,-1 1-1,1-1 1,0 0 0,0 0-1,0 0 1,-1 0-1,4 0 1,7-1-3,-11 6 412,-1-5-403,0 0-1,0 0 1,0 0 0,0 0 0,0 0 0,0 0 0,0 0 0,0 0 0,0 0 0,0 0 0,0 0 0,0 0 0,0 0 0,0 0 0,0 0 0,0 0-1,0 0 1,1 0 0,-1 0 0,0 0 0,0 0 0,0 0 0,0 0 0,0 0 0,0 0 0,0 0 0,0 0 0,0 0 0,0 0 0,0 0-1,0 0 1,0 0 0,0 0 0,0 1 0,4-50 112,-3 46-112,0 0 0,0 1 0,0-1 0,0 1 0,1-1 0,0 1 0,-1-1 0,4-2 0,-4 4 0,1-1 0,-1 0 0,0 1 0,1-1 0,-1 0 0,0 0 0,0 0 0,0 0 0,0 0 0,-1 0 0,1 0 0,0-4 0,-1 10 38,0 2 144,7-11-66,-4 3-70,-4 5 62,1-2-95,-1 0 0,1 0 0,-1 0 0,1 0 1,0 0-1,-1 0 0,1 0 0,0 0 0,0 0 0,0 0 0,0 0 0,0 0 1,0 0-1,0 0 0,0 0 0,0 0 0,0 0 0,1 0 0,-1 2 1,2 0 1,-1-1 0,0 1 0,0 1 0,0-1 0,0 0 0,0 0 0,-1 0 1,1 0-1,-1 0 0,0 1 0,0-1 0,0 0 0,-1 0 0,1 0 0,-1 1 0,1-1 1,-3 5-1,2-7-3,0 0 1,1 0-1,-1 0 1,0 0 0,0 0-1,0-1 1,0 1-1,0 0 1,0-1 0,0 1-1,0-1 1,0 1-1,0-1 1,0 1-1,0-1 1,-1 0 0,1 1-1,0-1 1,0 0-1,0 0 1,-2 0 0,1 0-11,1 0 0,-1 0 0,1 1 0,-1-1 0,1 0 0,-1 1 0,1-1 0,-1 1 0,1-1 1,0 1-1,-1 0 0,-1 1 0,1 0 11,0 1 1,0-1-1,0 0 1,0 1-1,1-1 0,-1 1 1,1 0-1,-1 2 1,-13 19-23,10-17 9,5-6 0,-1 0 0,1-1 0,-1 1 0,0 0 0,1 0 0,-1 0 0,0-1 0,1 1 0,-1 0 0,0-1 0,0 1 0,0-1 0,1 1 0,-1-1 0,0 1 0,0-1 0,0 0 0,0 1 0,0-1 0,0 0 0,0 0 0,-2 1 0,0-1-155,5 0 134,-2 0-11,1-1 0,-1 1 0,0 0-1,1 0 1,-1 0 0,0-1 0,0 1 0,1 0-33,-1-1 33,0 1 0,1 0 0,-1-1-1,0 1 1,0 0 0,0-1 0,0 1-1,1 0 1,-1-1 0,0 1 0,0 0 0,0-1-1,0 1 1,0 0 0,0-1 0,0 1 0,0-1-1,0 1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79"/>
    </inkml:context>
    <inkml:brush xml:id="br0">
      <inkml:brushProperty name="width" value="0.35" units="cm"/>
      <inkml:brushProperty name="height" value="0.35" units="cm"/>
      <inkml:brushProperty name="color" value="#BE3EF2"/>
    </inkml:brush>
  </inkml:definitions>
  <inkml:trace contextRef="#ctx0" brushRef="#br0">87 193 3890,'-4'3'583,"2"-2"-437,1-1 0,0 1-1,0-1 1,-1 1 0,1-1 0,0 0 0,0 1-1,-1-1 1,1 0 0,0 0 0,-1 0 0,1 0 0,0 0-1,-2-1 1,2 2-146,0-1-1,1 0 1,-1 0 0,0 0-1,0 0 1,1 0-1,-1-1 1,0 1 0,0 0-1,1 0 1,-1 0 0,0 0-1,1-1 1,-1 1-1,0 0 1,1-1 0,-1 1-1,0-1 1,1 1 0,-1-1-1,1 1 1,-1-1-1,1 1 1,-1-1 0,1 1-1,-1-1 1,1 0 0,0 1-1,-1-1 1,1 0-1,0 1 1,-1-1 0,1 0-1,0 1 1,0-1-1,0 0 1,0 0 0,0 1-1,0-1 1,0 0 0,0 0-1,0 1 1,0-1-1,0-1 1,3-2 96,1 0 0,-1 0 0,1 0 0,0 0 0,0 0 0,0 1 0,8-6 0,-10 9-72,0-1-1,-1 0 1,1 0 0,0-1-1,-1 1 1,1 0-1,-1 0 1,1-1-1,-1 1 1,1-1-1,1-2 1,-2 2-18,0 1 18,-1 1 0,0-1 0,0 1 0,1-1 0,-1 1 1,0-1-1,0 1 0,1 0 0,-1-1 0,0 1 0,1-1 1,-1 1-1,1 0 0,-1 0 0,0-1 0,1 1 0,-1 0 1,1-1-1,-1 1 0,1 0 0,-1 0 0,1 0 0,-1 0 1,1 0-1,-1 0 0,1-1 0,-1 1 0,1 0 0,-1 0 1,1 0-1,-1 1 0,1-1 0,0 0 0,-18-33 1708,17 32-1731,0 0-1,0 0 1,-1 1 0,1-1 0,0 0 0,-1 1 0,1-1-1,-1 1 1,1-1 0,0 0 0,-1 1 0,0-1 0,1 1-1,-1-1 1,1 1 0,-1-1 0,0 1 0,1 0 0,-1-1-1,0 1 1,1 0 0,-1-1 0,0 1 0,1 0 0,-1 0-1,0 0 1,0 0 0,1-1 0,-1 1 0,-1 1 0,-23 8-9,4-2 126,20-5-71,-8 6 366,5-7-176,2-9-70,5 3-257,-3 5 91,0 0 1,0 0-1,0 0 1,0 0-1,-1 0 1,1 0 0,0 0-1,0 0 1,0 0-1,0 0 1,0 0-1,0 0 1,-1 0-1,1-1 1,0 1-1,0 0 1,0 0-1,0 0 1,0 0-1,0 0 1,0 0-1,-1 0 1,1-1-1,0 1 1,0 0-1,0 0 1,0 0-1,0 0 1,0 0-1,0-1 1,0 1-1,0 0 1,0 0 0,0 0-1,0 0 1,0-1-1,0 1 1,0 0-1,0 0 1,0 0-1,0 0 1,0 0-1,0-1 1,0 1-1,0 0 1,0 0-1,1 0 1,-1 0-1,0 0 1,0 0-1,0-1 1,0 1-1,0 0 1,0 0-1,0 0 1,0 0-1,1 0 1,-1 0-1,0 0 1,0 0 0,0 0-1,0-1 1,0 1-1,1 0 1,-1 0-1,0 0 1,0 0-1,0 0 1,0 0-1,0 0-1,2-1 7,0 1 0,0-1 0,0 0 0,0 1 0,0-1 0,0 0 0,0 0 0,0 0 0,-1-1 0,1 1 0,-1 0 0,1-1 0,0 1 0,-1 0 0,2-4 0,2-3 20,-5 7-25,0 0 0,0 1 0,0-1 0,1 1 0,-1-1 0,0 1 0,0-1 0,1 1 0,-1-1-1,0 1 1,1-1 0,-1 1 0,1 0 0,-1-1 0,1 1 0,-1 0 0,0-1 0,1 1 0,-1 0 0,1-1 0,0 1-1,-1 0 1,1 0 0,-1 0 0,1 0 0,-1-1 0,1 1 0,-1 0 0,1 0 0,0 0 0,-1 0 0,1 0-1,-1 0 1,1 0 0,0 1 0,0-3-2,-1 2 0,0 0 0,1 0 0,-1 0 0,0 0 0,0 0 0,0 0 0,0 0 0,0 0 0,0-1 0,0 1 0,0 0 0,1 0 0,-1 0 0,0 0 0,0 0 0,0 0 0,0 0 0,0 0 0,0 0 0,1 0 0,-1 0 0,0 0 0,0 0 0,0 0 0,0 0 0,0 0 0,1 0 0,-1 0 0,0 0 0,0 0 0,0 0 0,0 0 0,0 0 0,0 0 0,1 0 0,-1 0 0,0 0 0,0 1 0,0-1 0,0 0 0,0 0 0,0 0 0,0 0 0,0 0 0,1 0 0,-1 0 0,0 0 0,0 1 0,0-1 0,0 0 0,0 0 0,0 0 0,0 0 0,0 0 0,0 0 0,0 1 0,0-1 0,0 0 0,0 0 0,0 0 0,16 11 336,-16-11-331,1 1 0,-1-1 0,1 1 0,-1-1-1,1 0 1,-1 1 0,1-1 0,-1 1 0,1-1-1,-1 1 1,0-1 0,1 1 0,-1 0-1,0-1 1,0 1 0,1-1 0,-1 1 0,0 0-1,0-1 1,0 1 0,0 0 0,1 0-6,-1 0 1,0 0 0,0 0-1,1 1 1,-1-1-1,1 0 1,-1 0 0,1 0-1,-1 0 1,1 0-1,0-1 1,0 1 0,-1 0-1,1 0 1,0 0-1,0-1 1,0 1-1,0 0 1,0-1 0,0 1-1,0 0 1,1-1-1,-1 1 1,0 0 0,0 0 0,0 0 0,-1 0 0,1 0 0,0 0 0,0 0 0,-1 1 0,1-1 0,0 0 0,-1 0 0,1 0 0,-1 1 0,0-1 0,1 0 0,-1 1 0,0-1 0,0 0 0,0 1 0,0-1 0,0 2 0,-14 22-114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60"/>
    </inkml:context>
    <inkml:brush xml:id="br0">
      <inkml:brushProperty name="width" value="0.35" units="cm"/>
      <inkml:brushProperty name="height" value="0.35" units="cm"/>
      <inkml:brushProperty name="color" value="#BE3EF2"/>
    </inkml:brush>
  </inkml:definitions>
  <inkml:trace contextRef="#ctx0" brushRef="#br0">66 145 3073,'-5'-1'2174,"4"1"-2179,0 0 1,0 1 0,0-1 0,1 0 0,-1 0 0,0 0 0,0-1 0,0 1 0,0 0 0,0 0 0,1 0 0,-1-1 0,0 1-1,0 0 1,0-1 0,1 1 0,-1 0 0,0-1 0,-1-1 0,2-17 526,1 0-1,0 0 1,6-24-1,-5 30 1112,-7 18-1441,3-5 0,0 12-214,0 0-1,0 0 1,-1 0 0,-5 11-1,1-13 20,7-9 8,-1-1 1,1 1 0,-1 0-1,1 0 1,-1-1 0,1 1 0,-1 0-1,1 0 1,0 0 0,0-1-1,-1 1 1,1 0 0,0 0-1,0 0 1,0 0 0,-1 0 121,1-1-125,0 0 0,0 0 0,0 0 0,0-1 0,0 1 0,0 0 1,0 0-1,0 0 0,0 0 0,-1 0 0,1 0 0,0 0 0,0-1 0,0 1 1,0 0-1,0 0 0,0 0 0,0 0 0,-1 0 0,1 0 0,0 0 1,0 0-1,0 0 0,0 0 0,0 0 0,-1 0 0,1 0 0,0 0 1,0 0-1,0 0 0,0 0 0,0 0 0,-1 0 0,1 0 0,0 0 0,0 0 1,0 0-1,0 0 0,0 0 0,-1 0 0,1 0 0,0 0 0,0 0 1,0 0-1,0 0 0,0 0 0,0 1 0,-1-1 0,1 0 0,0 0 1,0 0-1,0 0 0,0 0 0,0 0 0,0 0 0,0 1 0,-11 15-2,13-19 30,-1 1-1,0 0 1,0 0 0,0-1-1,0 1 1,0-1-1,0 1 1,-1-1-1,1 1 1,-1-1-1,0 1 1,0-5 0,7-46-30,6 28 0,3-2 710,-10 35-588,-1 1-122,-4-8 0,-1-1 0,0 1 0,0-1 0,0 0 0,0 1 0,0-1 0,0 1 0,0-1 0,1 0 0,-1 1 0,0-1 0,0 0 0,0 1 0,1-1 0,-1 0 0,0 0 0,0 1 0,1-1 0,-1 0 0,0 0 0,1 1 0,-1-1 0,0 0 0,1 0 0,-1 0 0,0 1 0,1-1 0,-1 0 0,1 0 0,-1 0 0,0 0 0,1 0 0,-1 0 0,1 0 0,-1 0 0,0 0 0,1 0 0,-1 0 0,0 0 0,1 0 0,-1 0 0,1 0 0,-1-1 0,1 1 0,0 0 1,0-1 0,-1 1-1,1 0 0,-1 0 1,1 0-1,-1-1 1,1 1-1,-1 0 1,1 0-1,0 0 1,-1 0-1,1 0 1,-1 0-1,1 0 1,-1 0-1,1 1 1,-1-1-1,1 0 1,-1 0-1,1 0 1,-1 1-1,1-1 1,-1 0-1,1 0 1,-1 1-1,1-1 1,-1 0-1,1 1 1,-1-1-1,0 1 1,1-1-1,-1 0 1,0 1-1,1-1 1,-1 1-1,0 0 1,7 6 76,-3-3-74,0 0-1,0 0 1,0-1 0,0 0-1,6 4 1,-10-7-1,0 1 0,0-1 0,1 1 0,-1-1 0,0 1 0,0-1 0,0 1 1,0-1-1,1 1 0,-1-1 0,0 1 0,0 0 0,0-1 0,0 1 0,0-1 0,0 1 0,0-1 0,-1 1 0,1-1 0,0 1 1,0-1-1,0 1 0,0-1 0,-1 1 0,1-1 0,0 1 0,-1-1 0,1 1 0,-14 25 112,2-2-48,6-7-136,1 1-1,1 0 1,1 1-1,-1 19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80"/>
    </inkml:context>
    <inkml:brush xml:id="br0">
      <inkml:brushProperty name="width" value="0.35" units="cm"/>
      <inkml:brushProperty name="height" value="0.35" units="cm"/>
      <inkml:brushProperty name="color" value="#BE3EF2"/>
    </inkml:brush>
  </inkml:definitions>
  <inkml:trace contextRef="#ctx0" brushRef="#br0">7 425 3490,'0'-13'-19,"0"1"0,1-1 1,1 1-1,0-1 0,1 1 1,0-1-1,0 1 0,2 0 1,1-47 3587,-7 59-3472,1-1 0,-1 1 0,0 0 0,0-1 0,0 1 0,0 0 0,0 0 0,1 0 0,-1 0 0,0 0 0,0 0 0,0 0 0,-1 0 0,1 0-68,1 0 0,-1 0 0,1 1 0,-1-1 0,1 0 0,-1 0 0,0 1 0,1-1 0,-1 1 0,1-1 0,-1 0 0,1 1 0,-1-1 0,1 1 0,0-1 0,-1 1-1,1-1 1,0 1 0,-1 0 0,1-1 0,0 1 0,0-1 0,-1 1 0,1 0 0,0-1 0,0 1 0,0-1 0,0 1 0,0 0 0,0-1 0,0 1 0,0 1 0,0-1-32,0 0 0,0 0 0,0 1 0,-1-1 0,1 0 0,0 0 0,0 0 0,-1 1 0,1-1-1,-1 0 1,1 0 0,-1 0 0,0 0 0,1 0 0,-2 1 0,5-44 137,6 6-28,-9 35 37,-1 0-113,1-1 0,0 0-1,0 1 1,1-1 0,-1 0-1,0 1 1,1-1 0,-1 1-1,0-1 1,1 1 0,0-1-1,-1 1 1,1-1 0,0 1-1,0-1 1,0 1 0,0 0-1,0 0 1,1-2 0,-2 3-23,0 0 0,0 0 0,0-1 0,0 1 0,0 0 0,0 0 0,0-1 0,0 1 0,0 0 0,0 0 0,0-1 0,0 1 0,0 0 0,0 0 0,0-1 1,0 1-1,0 0 0,0 0 0,0-1 0,-1 1 0,1 0 0,0 0 0,0 0 0,0-1 0,0 1 0,0 0 0,-1 0 0,1 0 0,0 0 0,0 0 0,0-1 0,-1 1 0,1 0 0,0 0 1,0 0-1,-1 0 0,1 0 0,-1-2 208,2 1-204,-1 0 0,1 0 1,-1-1-1,1 1 1,-1 0-1,1 0 0,-1 0 1,1 0-1,-1 0 1,0 0-1,0-1 0,0 1 1,0 0-1,0 0 1,0 0-1,0-1 1,0 0-1,0 1-4,0 1 0,0 0 0,-1-1 0,1 1 0,0-1 0,0 1 0,-1-1 0,1 1-1,0 0 1,-1-1 0,1 1 0,0 0 0,-1-1 0,1 1 0,0 0 0,-1-1 0,1 1 0,-1 0 0,1 0 0,-1 0 0,1-1 0,0 1 0,-1 0 0,1 0 0,-1 0 0,1 0 0,-1 0-1,1 0 1,-1 0 0,1 0 0,-1 0 0,1 0 0,-1 0 0,1 0 0,-1 0 0,1 0 0,-1 1 0,1-1 0,0 0 0,-1 0 0,1 0 0,-1 1 0,1-1 0,-1 0 0,1 0-1,0 1 1,-1-1 0,1 1 0,0-1 0,-1 0 0,1 1 0,-1 0 64,6-20-55,0 9-11,-4 10-2,-1 0 0,0 0 0,1-1 1,-1 1-1,0 0 0,1 0 0,-1-1 0,0 1 0,0 0 0,1-1 0,-1 1 0,0 0 0,0-1 0,0 1 0,1 0 0,-1-1 0,0 1 0,0-1 1,0 1-1,0 0 0,0-1 0,0 1 0,0-1 0,0 1 0,0 0 0,0-1 0,0 1 0,0-1 0,0 1 0,0 0 0,0-1 0,0 1 0,-1 0 0,1-1 1,0 1-1,0-1 0,0 1 0,-1 0 0,1-1 0,0 1 0,0 0 0,-1 0 0,1-1 0,0 1 0,-1 0 0,1 0 0,0-1 0,-1 1 0,1 0 1,0 0-1,-1 0 0,1 0 0,0-1 0,-1 1 0,1 0 0,-1 0 0,1 0 0,0 0 0,-1 0 0,0 0 0,7-7 309,-6 6-298,0 1-1,-1-1 1,1 1-1,0-1 1,0 1-1,0-1 0,0 1 1,0-1-1,0 1 1,0-1-1,0 1 1,0-1-1,0 1 0,0-1 1,0 1-1,0-1 1,1 1-1,-1-1 1,0 1-1,0-1 0,0 1 1,1 0-1,-1-1 1,0 1-1,1-1 1,-1 1-1,1-1 1,2-5-3,-2 3 2,0 1-1,1-1 1,-1 1-1,0 0 1,1 0 0,0 0-1,3-4 1,7-8 771,-11 14-784,-1 1 0,0-2 19,-1-1 170,-3 7-64,2-3-119,0 0 0,-1 1 0,1-1 0,0 0 0,-1 0 1,1-1-1,-1 1 0,0 0 0,1-1 0,-5 2 0,-1-2 25,8-6 25,1-3-31,-5 0-118,6-4 74,1 8 19,39-18 112,-41 21-112,-1 1 0,0 0 0,1 0 0,-1 0 0,0-1 0,1 1 0,-1 0 0,0 0 0,1 0 0,-1 0 0,1 0 0,-1 0 0,0 0 0,1 0 0,-1 0 0,0 0 0,1 0 0,-1 0 0,1 0 0,-1 0 0,0 0 0,1 1 0,-1-1 0,0 0 0,1 0 0,-1 0 0,0 0 0,1 1 0,-1-1 0,0 0 0,0 0 0,1 1 0,-1-1 0,0 1 0,7 14 0,-6-12 0,-1-2 2,1-1 0,-1 0 0,0 1 0,0-1 0,1 0 0,-1 0 0,0 1 0,0-1 0,1 0 0,-1 0 0,0 1 0,1-1 0,-1 0-1,0 0 1,1 0 0,-1 0 0,1 0 0,-1 1 0,0-1 0,1 0 0,-1 0 0,0 0 0,1 0 0,-1 0 0,1 0 0,-1 0 0,0 0 0,1 0 0,-1-1 0,0 1 0,1 0-1,-1 0 1,1 0 0,-1 0 0,4-1 10,-4 1-10,0 0-1,0 0 0,0 0 1,1 0-1,-1 0 0,0 0 1,0 0-1,0 0 0,0 0 1,0 1-1,0-1 0,1 0 1,-1 0-1,0 0 0,0 0 1,0 0-1,0 0 0,0 0 1,0 1-1,0-1 0,0 0 1,0 0-1,0 0 0,0 0 1,0 0-1,1 1 0,-1-1 1,0 0-1,0 0 0,0 0 1,0 0-1,0 0 0,0 1 1,0-1-1,0 0 0,0 0 0,-1 0 1,1 0-1,0 0 0,0 1 1,0-1-1,0 0 0,0 0 1,0 0-1,0 0 0,0 7 18,6 23 77,-3-5-16,-2 31-5,3-52-66,-3-4-8,-1 1 0,1-1 0,-1 0 0,1 1 0,-1-1 0,1 1 0,-1-1 0,1 0 0,-1 1 0,1-1 0,-1 1-1,0-1 1,1 1 0,-1 0 0,0-1 0,1 1 0,-1-1 0,0 1 0,0 0 0,0-1 0,1 1 0,-1-1 0,0 1 0,0 0 0,0-1 0,0 1 0,0 0 0,0-1-1,0 2 1,-4 13-12,1 1 0,-2 26 0,4-31-49,-1 13-314,2 40 0,1-53-985,0 1 1,6 21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81"/>
    </inkml:context>
    <inkml:brush xml:id="br0">
      <inkml:brushProperty name="width" value="0.2" units="cm"/>
      <inkml:brushProperty name="height" value="0.2" units="cm"/>
      <inkml:brushProperty name="color" value="#FFFFFF"/>
    </inkml:brush>
  </inkml:definitions>
  <inkml:trace contextRef="#ctx0" brushRef="#br0">1 0 2833,'0'1'24,"0"-1"0,0 1 0,0-1 0,0 1 0,0-1 0,1 1 0,-1-1 0,0 0 0,0 1 0,0-1 0,1 1 0,-1-1 0,0 0 0,1 1 0,-1-1 0,0 1 0,1-1 0,-1 0 0,0 0 0,1 1 0,-1-1 0,1 0 0,-1 0 0,1 1 0,-1-1 0,0 0 0,1 0 0,-1 0 0,1 0 0,-1 0 0,1 0 0,-1 0 0,1 0 0,-1 0 0,1 0 0,-1 0 0,1 0 0,27-3 1292,-8 0-726,11 10-2148,-27-5 779</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82"/>
    </inkml:context>
    <inkml:brush xml:id="br0">
      <inkml:brushProperty name="width" value="0.2" units="cm"/>
      <inkml:brushProperty name="height" value="0.2" units="cm"/>
      <inkml:brushProperty name="color" value="#FFFFFF"/>
    </inkml:brush>
  </inkml:definitions>
  <inkml:trace contextRef="#ctx0" brushRef="#br0">1 43 3073,'0'-3'111,"-1"0"0,1 0-1,0 1 1,0-1-1,1 0 1,-1 0 0,1 1-1,-1-1 1,1 0-1,1-3 1,-2 5-92,1 1 1,-1-1-1,0 1 0,0-1 1,1 1-1,-1-1 0,0 1 1,1-1-1,-1 1 0,1 0 1,-1-1-1,0 1 0,1 0 1,-1-1-1,1 1 0,-1 0 1,1 0-1,-1-1 0,1 1 1,-1 0-1,1 0 0,-1 0 1,1 0-1,0-1 0,-1 1 1,1 0-1,-1 0 0,1 0 1,-1 0-1,1 0 0,-1 1 1,1-1-1,0 0 0,-1 0 1,1 0-1,-1 0 0,1 1 1,-1-1-1,1 0 0,-1 0 1,1 1-1,-1-1 0,0 0 1,1 1-1,-1-1 0,1 1 1,-1 0-1,19 29 1624,-6-8-965,-10-18-874,-2-3 136,-1-1 0,0 1 1,0-1-1,0 1 0,0-1 0,1 1 1,-1-1-1,0 1 0,0-1 0,1 0 1,-1 1-1,0-1 0,1 1 0,-1-1 0,1 0 1,-1 1-1,0-1 0,1 0 0,-1 1 1,1-1-1,-1 0 0,1 0 0,-1 0 0,1 1 1,-1-1-1,1 0 0,-1 0 0,1 0 1,-1 0-1,1 0 0,-1 0 0,2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08:27:36.070"/>
    </inkml:context>
    <inkml:brush xml:id="br0">
      <inkml:brushProperty name="width" value="0.35" units="cm"/>
      <inkml:brushProperty name="height" value="0.35" units="cm"/>
      <inkml:brushProperty name="color" value="#BE3EF2"/>
    </inkml:brush>
  </inkml:definitions>
  <inkml:trace contextRef="#ctx0" brushRef="#br0">66 145 3073,'-5'-1'2174,"4"1"-2179,0 0 1,0 1 0,0-1 0,1 0 0,-1 0 0,0 0 0,0-1 0,0 1 0,0 0 0,0 0 0,1 0 0,-1-1 0,0 1-1,0 0 1,0-1 0,1 1 0,-1 0 0,0-1 0,-1-1 0,2-17 526,1 0-1,0 0 1,6-24-1,-5 30 1112,-7 18-1441,3-5 0,0 12-214,0 0-1,0 0 1,-1 0 0,-5 11-1,1-13 20,7-9 8,-1-1 1,1 1 0,-1 0-1,1 0 1,-1-1 0,1 1 0,-1 0-1,1 0 1,0 0 0,0-1-1,-1 1 1,1 0 0,0 0-1,0 0 1,0 0 0,-1 0 121,1-1-125,0 0 0,0 0 0,0 0 0,0-1 0,0 1 0,0 0 1,0 0-1,0 0 0,0 0 0,-1 0 0,1 0 0,0 0 0,0-1 0,0 1 1,0 0-1,0 0 0,0 0 0,0 0 0,-1 0 0,1 0 0,0 0 1,0 0-1,0 0 0,0 0 0,0 0 0,-1 0 0,1 0 0,0 0 1,0 0-1,0 0 0,0 0 0,0 0 0,-1 0 0,1 0 0,0 0 0,0 0 1,0 0-1,0 0 0,0 0 0,-1 0 0,1 0 0,0 0 0,0 0 1,0 0-1,0 0 0,0 0 0,0 1 0,-1-1 0,1 0 0,0 0 1,0 0-1,0 0 0,0 0 0,0 0 0,0 0 0,0 1 0,-11 15-2,13-19 30,-1 1-1,0 0 1,0 0 0,0-1-1,0 1 1,0-1-1,0 1 1,-1-1-1,1 1 1,-1-1-1,0 1 1,0-5 0,7-46-30,6 28 0,3-2 710,-10 35-588,-1 1-122,-4-8 0,-1-1 0,0 1 0,0-1 0,0 0 0,0 1 0,0-1 0,0 1 0,0-1 0,1 0 0,-1 1 0,0-1 0,0 0 0,0 1 0,1-1 0,-1 0 0,0 0 0,0 1 0,1-1 0,-1 0 0,0 0 0,1 1 0,-1-1 0,0 0 0,1 0 0,-1 0 0,0 1 0,1-1 0,-1 0 0,1 0 0,-1 0 0,0 0 0,1 0 0,-1 0 0,1 0 0,-1 0 0,0 0 0,1 0 0,-1 0 0,0 0 0,1 0 0,-1 0 0,1 0 0,-1-1 0,1 1 0,0 0 1,0-1 0,-1 1-1,1 0 0,-1 0 1,1 0-1,-1-1 1,1 1-1,-1 0 1,1 0-1,0 0 1,-1 0-1,1 0 1,-1 0-1,1 0 1,-1 0-1,1 1 1,-1-1-1,1 0 1,-1 0-1,1 0 1,-1 1-1,1-1 1,-1 0-1,1 0 1,-1 1-1,1-1 1,-1 0-1,1 1 1,-1-1-1,0 1 1,1-1-1,-1 0 1,0 1-1,1-1 1,-1 1-1,0 0 1,7 6 76,-3-3-74,0 0-1,0 0 1,0-1 0,0 0-1,6 4 1,-10-7-1,0 1 0,0-1 0,1 1 0,-1-1 0,0 1 0,0-1 0,0 1 1,0-1-1,1 1 0,-1-1 0,0 1 0,0 0 0,0-1 0,0 1 0,0-1 0,0 1 0,0-1 0,-1 1 0,1-1 0,0 1 1,0-1-1,0 1 0,0-1 0,-1 1 0,1-1 0,0 1 0,-1-1 0,1 1 0,-14 25 112,2-2-48,6-7-136,1 1-1,1 0 1,1 1-1,-1 19 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08:27:36.074"/>
    </inkml:context>
    <inkml:brush xml:id="br0">
      <inkml:brushProperty name="width" value="0.35" units="cm"/>
      <inkml:brushProperty name="height" value="0.35" units="cm"/>
      <inkml:brushProperty name="color" value="#BE3EF2"/>
    </inkml:brush>
  </inkml:definitions>
  <inkml:trace contextRef="#ctx0" brushRef="#br0">67 158 3890,'-4'3'583,"3"-2"-437,0 0 0,-1-1-1,1 0 1,0 1 0,0-1 0,-1 1 0,1-1-1,0 0 1,-1 0 0,1 0 0,0 0 0,-1 0 0,1 0-1,-2 0 1,3 0-146,-1 0-1,0 0 1,0 0 0,1 0-1,-1 0 1,0 0-1,0 0 1,1 0 0,-1-1-1,0 1 1,0 0 0,1 0-1,-1-1 1,0 1-1,1 0 1,-1-1 0,0 1-1,1 0 1,-1-1 0,1 1-1,-1-1 1,1 1-1,-1-1 1,1 0 0,-1 1-1,1-1 1,-1 1 0,1-1-1,0 0 1,-1 1-1,1-1 1,0 0 0,0 1-1,-1-1 1,1 0-1,0 0 1,0 1 0,0-1-1,0 0 1,0 0 0,0 1-1,0-1 1,0 0-1,1 0 1,2-4 96,0 1 0,1 0 0,-1 0 0,1 0 0,0 1 0,0-1 0,9-4 0,-12 7-72,1 0-1,0 0 1,0 0 0,-1 0-1,1-1 1,-1 1-1,1 0 1,-1-1-1,1 1 1,-1-1-1,2-2 1,-1 2-18,-2 1 18,0 1 0,1-1 0,-1 1 0,0-1 0,0 1 1,1 0-1,-1-1 0,0 1 0,1-1 0,-1 1 0,0 0 1,1-1-1,-1 1 0,0 0 0,1-1 0,-1 1 0,1 0 1,-1 0-1,1-1 0,-1 1 0,1 0 0,-1 0 0,1 0 1,-1 0-1,1 0 0,-1 0 0,1 0 0,-1 0 0,1 0 1,-1 0-1,1 0 0,-1 0 0,2 0 0,-19-33 1708,17 32-1731,-1 0-1,1 1 1,0-1 0,0 0 0,-1 1 0,1-1 0,-1 0-1,1 1 1,-1-1 0,1 1 0,-1-1 0,1 0 0,-1 1-1,1-1 1,-1 1 0,1 0 0,-1-1 0,0 1 0,1-1-1,-1 1 1,0 0 0,1 0 0,-1-1 0,0 1 0,0 0-1,1 0 1,-1 0 0,0 0 0,0 0 0,-1 0 0,-22 9-9,3-1 126,20-7-71,-8 8 366,5-9-176,2-8-70,5 3-257,-3 5 91,0 0 1,-1 0-1,1 0 1,0 0-1,0 0 1,0 0 0,0 0-1,0 0 1,-1 0-1,1 0 1,0 0-1,0 0 1,0 0-1,0 0 1,0 0-1,0-1 1,-1 1-1,1 0 1,0 0-1,0 0 1,0 0-1,0 0 1,0 0-1,0-1 1,0 1-1,0 0 1,0 0-1,0 0 1,0 0-1,0 0 1,0-1-1,-1 1 1,1 0 0,0 0-1,0 0 1,0 0-1,1 0 1,-1-1-1,0 1 1,0 0-1,0 0 1,0 0-1,0 0 1,0 0-1,0-1 1,0 1-1,0 0 1,0 0-1,0 0 1,0 0-1,0 0 1,0 0-1,1-1 1,-1 1-1,0 0 1,0 0-1,0 0 1,0 0-1,0 0 1,0 0 0,1 0-1,-1 0 1,0 0-1,0 0 1,0 0-1,0 0 1,0-1-1,1 1 1,-1 0-1,0 0-1,2-1 7,0 1 0,0-1 0,0 1 0,0-1 0,0 0 0,-1 0 0,1 0 0,0 0 0,0 0 0,-1-1 0,1 1 0,0 0 0,-1-1 0,0 1 0,3-4 0,0-3 20,-4 7-25,0 1 0,1-1 0,-1 1 0,0-1 0,0 1 0,1-1 0,-1 1 0,0-1 0,1 1-1,-1-1 1,0 1 0,1-1 0,-1 1 0,1 0 0,-1-1 0,0 1 0,1 0 0,-1-1 0,1 1 0,-1 0 0,1-1-1,0 1 1,-1 0 0,1 0 0,-1 0 0,1 0 0,-1 0 0,1 0 0,-1-1 0,1 1 0,0 0 0,-1 1-1,1-1 1,-1 0 0,2 0 0,-1-1-2,-1 1 0,0-1 0,0 1 0,0 0 0,0 0 0,0 0 0,0 0 0,0 0 0,1 0 0,-1 0 0,0 0 0,0 0 0,0 0 0,0-1 0,0 1 0,0 0 0,1 0 0,-1 0 0,0 0 0,0 0 0,0 0 0,0 0 0,0 0 0,0 0 0,1 0 0,-1 0 0,0 0 0,0 0 0,0 0 0,0 0 0,0 0 0,1 0 0,-1 0 0,0 0 0,0 0 0,0 1 0,0-1 0,0 0 0,0 0 0,0 0 0,1 0 0,-1 0 0,0 0 0,0 0 0,0 0 0,0 0 0,0 1 0,0-1 0,0 0 0,0 0 0,0 0 0,0 0 0,0 0 0,0 0 0,1 1 0,-1-1 0,0 0 0,0 0 0,0 0 0,0 0 0,0 1 0,15 9 336,-14-9-331,-1-1 0,1 0 0,-1 1 0,1-1-1,-1 1 1,1-1 0,-1 1 0,1-1 0,-1 1-1,0-1 1,1 1 0,-1-1 0,0 1-1,1-1 1,-1 1 0,0-1 0,0 1 0,0 0-1,1-1 1,-1 1 0,0 0 0,0 0-6,0 0 1,1 1 0,-1-1-1,0 0 1,1 0-1,-1 0 1,1 0 0,-1 0-1,1 0 1,0 0-1,-1 0 1,1 0 0,0-1-1,0 1 1,-1 0-1,1 0 1,0-1-1,0 1 1,0 0 0,0-1-1,0 1 1,1 0-1,-1 0 1,0-1 0,0 1 0,0 0 0,0 0 0,0 0 0,-1 1 0,1-1 0,0 0 0,0 0 0,-1 0 0,1 0 0,-1 1 0,1-1 0,-1 0 0,0 1 0,0-1 0,1 0 0,-1 1 0,0-1 0,0 0 0,0 2 0,-15 22-114</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08:27:36.075"/>
    </inkml:context>
    <inkml:brush xml:id="br0">
      <inkml:brushProperty name="width" value="0.35" units="cm"/>
      <inkml:brushProperty name="height" value="0.35" units="cm"/>
      <inkml:brushProperty name="color" value="#BE3EF2"/>
    </inkml:brush>
  </inkml:definitions>
  <inkml:trace contextRef="#ctx0" brushRef="#br0">0 4 2625,'1'0'0,"1"-3"-224</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08:27:36.076"/>
    </inkml:context>
    <inkml:brush xml:id="br0">
      <inkml:brushProperty name="width" value="0.35" units="cm"/>
      <inkml:brushProperty name="height" value="0.35" units="cm"/>
      <inkml:brushProperty name="color" value="#BE3EF2"/>
    </inkml:brush>
  </inkml:definitions>
  <inkml:trace contextRef="#ctx0" brushRef="#br0">28 348 2833,'-7'-1'1428,"7"1"-1406,0-15 1508,0 11-1132,1-18-11,2 1 0,4-24-1,-2 18-218,-5 27-154,0-1-1,0 1 1,0 0-1,0-1 1,0 1-1,0 0 0,0-1 1,0 1-1,0 0 1,1-1-1,-1 1 0,0 0 1,0-1-1,0 1 1,0 0-1,1 0 0,-1-1 1,0 1-1,0 0 1,1 0-1,-1-1 0,0 1 1,0 0-1,1 0 1,-1 0-1,0-1 1,1 1-1,-1 0 0,0 0 1,0 0-1,1 0 1,-1 0-1,1 0 0,0-1 179,-3 0-130,-6-8 326,7 7-330,-1 0 0,1 1 0,0-1 0,-1 0 0,1 1 0,-1-1 0,1 1 0,-1 0 0,0-1 0,0 1 0,0 0 0,-2-1 0,4 2-55,0 0 0,0 0-1,-1 0 1,1 0 0,0 0 0,0 0 0,-1-1 0,1 1-1,0 0 1,0 0 0,-1 0 0,1 0 0,0 0 0,0 0-1,0-1 1,-1 1 0,1 0 0,0 0 0,0 0-1,0-1 1,0 1 0,-1 0 0,1 0 0,0-1 0,0 1-1,0 0 1,0 0 0,0-1 0,0 1 0,0 0 0,0 0-1,0-1 1,0 1 0,0 0 0,0 0 0,0-1 0,0 1-1,3-17 162,8-13 51,15-27-71,-29 58-80,1 1 0,-1-1 0,0 0 0,0 0 0,1 0 0,-1-1 0,0 1 0,-4 0 0,7-1-60,0 0 0,0 0 0,0 0 0,0 0 0,0 0 0,0 0 0,0 0 0,0 0 0,0 0 0,0 0 0,0 0 0,0 0 0,0 0 0,0 0 0,0 0 1,0 0-1,0 1 0,0-1 0,0 0 0,0 0 0,0 0 0,0 0 0,0 0 0,0 0 0,0 0 0,0 0 0,0 0 0,0 0 0,0 0 0,2 0-19,-5-2 21,1 1 51,1 1-38,0-1 1,0 1-1,0 0 0,1-1 1,-1 1-1,0-1 1,0 0-1,0 1 0,1-1 1,-1 0-1,0 1 1,1-1-1,-1 0 0,1 0 1,-1 1-1,1-1 1,-1 0-1,1 0 0,0 0 1,-1-1-1,4-3-62,-3 5 42,0 0-1,0 0 1,0 0-1,1 0 1,-1 0-1,0 0 1,0 0-1,0-1 1,0 1-1,1 0 1,-1 0-1,0 0 1,0 0-1,0 0 1,0 0 0,0-1-1,0 1 1,0 0-1,1 0 1,-1 0-1,0 0 1,0-1-1,0 1 1,0 0-1,0 0 1,0 0-1,0 0 1,0-1-1,0 1 1,0 0 0,0 0-1,0 0 1,0-1-1,0 1 1,0 0-1,0 0 1,0 0-1,0 0 1,0-1-1,-1 1 1,1 0-1,0 0 1,0 0-1,0 0 1,0 0 0,0-1-1,4-5 26,6-7 32,-4 8-24,-6 3-37,0 2 8,0 0 1,0 0-1,0-1 0,0 1 1,0 0-1,0-1 0,0 1 0,0 0 1,0-1-1,0 1 0,0 0 0,0-1 1,0 1-1,0 0 0,0-1 0,0 1 1,1 0-1,-1 0 0,0-1 0,0 1 1,0 0-1,0-1 0,1 1 0,-1 0 1,0 0-1,0 0 0,1-1 0,-1 1 1,0 0-1,1 0 0,-1-1-1,1 1 0,-1 0-1,0 0 1,1 0 0,-1 0-1,0 0 1,1-1 0,-1 1-1,0 0 1,1 0 0,-1 0-1,0 0 1,1 0 0,-1 0-1,0 0 1,1 0 0,-1 0 0,0 0-1,1 1 1,-1-1 0,0 0-1,1 0 1,-1 0 0,0 0-1,0 0 1,1 0 0,-1 1-1,0-1 1,1 0 0,-1 0-1,0 1 1,0-1 0,1 0 0,-1 0-1,0 1 1,0-1 0,0 0-1,0 1 1,1-1 0,-1 0-1,0 0 1,0 1 0,0-1-1,0 0 1,0 1 0,0-1-1,0 0 1,0 1 0,0 0 0,0-1-2,0 1 1,0-1 0,0 0-1,1 1 1,-1-1 0,0 1 0,0-1-1,0 0 1,0 1 0,0-1-1,1 1 1,-1-1 0,0 0-1,0 1 1,1-1 0,-1 0 0,0 1-1,1-1 1,-1 0 0,0 1-1,1-1 1,-1 0 0,0 0 0,1 0-1,-1 1 1,1-1 0,-1 0-1,0 0 1,1 0 0,-1 0 0,1 0-1,-1 0 1,0 0 0,1 0-1,-1 0 1,1 0 0,-1 0 0,2 0-1,-2 0 0,0 0 0,0 0 0,1 0 0,-1 0 0,0 0 0,1 0 0,-1 1 0,0-1 0,1 0 0,-1 0 0,0 0 1,1 0-1,-1 0 0,0 0 0,0 1 0,1-1 0,-1 0 0,0 0 0,0 0 0,1 1 0,-1-1 0,0 0 0,0 0 0,0 1 0,0-1 0,1 0 0,-1 1 0,0-1 0,0 0 2,0 1 0,0-1 0,0 0 0,0 0 0,0 0 0,0 0 0,0 0 0,0 1 0,0-1 0,0 0 0,0 0 0,0 0 0,1 0 0,-1 0 0,0 0 0,0 0 0,0 1 0,0-1 0,0 0 0,0 0 0,0 0 0,0 0 0,1 0 0,-1 0 0,0 0 0,0 0 0,0 0 0,0 0 0,0 0 0,0 0-1,1 0 1,-1 0 0,0 0 0,0 0 0,0 0 0,0 0 0,0 0 0,1 0 0,-1 0 0,0 0 0,0 0 0,0 0 0,0 0 0,0 0 0,0 0 0,1 0 0,-1 0 0,0 0-2,1 0 0,-1-1 0,0 1 0,1 0 0,-1 0 0,1 0 0,-1 0 0,0 0 0,1 0 0,-1 0 0,1 0 0,-1 0 0,1 0 0,-1 0 0,0 0 0,1 0 0,-1 0 0,1 1 0,-1-1 0,0 0 0,1 0 0,-1 0 0,0 1 0,1-1 0,-1 0 0,0 0 0,1 1 0,-1-1 0,0 0 0,0 1 0,1-1 0,-1 0 0,0 1 0,0-1 0,1 1 0,-1 2 39,0 1 1,0 0-1,0-1 0,0 1 0,-1-1 0,1 1 0,-1 0 0,-2 6 0,3-11-35,1 0-1,-1 0 0,0-1 1,0 1-1,0 0 0,0 0 1,0 0-1,0 0 0,0 0 1,0 0-1,0 0 0,0 0 1,-1-1-1,1 1 0,0 0 1,-1 0-1,1 0 0,-1 0 1,1 0-1,-1 0 0,1 0 1,-1 1-1,0-1 0,0 0 1,0-1-1,-1-1-4,0 1 1,0-1-1,1 0 0,-1 0 1,1 0-1,0 0 0,0 0 1,0 0-1,0-7 0,2-1 1,-2 10 0,-9 20-96,7-23 96,2 3 0,3 3 0,8 47-4359</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08:27:36.077"/>
    </inkml:context>
    <inkml:brush xml:id="br0">
      <inkml:brushProperty name="width" value="0.35" units="cm"/>
      <inkml:brushProperty name="height" value="0.35" units="cm"/>
      <inkml:brushProperty name="color" value="#BE3EF2"/>
    </inkml:brush>
  </inkml:definitions>
  <inkml:trace contextRef="#ctx0" brushRef="#br0">68 432 4962,'-10'-8'1293,"9"7"-1185,1 1 0,-1-1-1,1 0 1,-1 0 0,1 0-1,0 0 1,-1 0 0,1 0 0,0 0-1,0 0 1,0-2 0,-10-17 596,-18 1 520,27 18-1201,1 0 1,0 0-1,0 0 0,0 1 0,0-1 0,0 0 0,0 0 0,0 0 0,0 0 0,0 1 0,0-1 1,1 0-1,-1 0 0,0 0 0,1 1 0,-1-1 0,0 0 0,1 0 0,-1 1 0,1-1 0,0-1 1,15-20 460,-15 20-450,0 1 1,-1-1-1,1 0 0,-1 0 1,1 0-1,-1 0 0,0 0 1,1 0-1,-1 0 0,0 0 1,-1 0-1,1 0 0,0 0 1,-1-2-1,1-21 345,-8 21 579,7 4-946,0 0 0,0 0 0,0 0 0,0 0 0,0-1 0,0 1 0,0 0 0,0-1 0,0 1 0,0-1 0,0 1 0,1-1 0,-1 1 0,0-1 0,0 1 1,0-1-1,1 0 0,-1 0 0,0 1 0,1-1 0,-1 0 0,0 0 0,1 0 0,-1 0 0,1 0 0,-1-1 0,-3-18-128,4 18 116,-1 0 0,0-1 0,0 1 1,1 0-1,-1-1 0,1 1 0,0 0 0,0-1 1,0 1-1,0-1 0,0 1 0,0 0 1,1-1-1,-1 1 0,1 0 0,0-1 1,1-3-1,-1 3 0,0 0 0,0 1 0,0-1 0,-1 0 0,1 1 0,-1-1 0,0-6 0,3-9 0,-1 4 120,-2 8-16,3-1 696,-1-64-800,1 65 0,1 1 0,-1 1 0,1-1 0,1 1 0,-1-1 0,1 1 0,8-6 0,-12 10 6,0-1 0,1 1-1,-1 0 1,1-1 0,-1 1-1,1 0 1,-1 0 0,1 0-1,-1 0 1,1 0 0,-1 0 0,1 1-1,-1-1 1,1 0 0,-1 1-1,0-1 1,3 2 0,17 2 51,-11 2 79,-8-4-114,-1-1 0,1 0-1,-1 1 1,1-1-1,0 0 1,0 0-1,0-1 1,0 1-1,-1 0 1,1-1-1,0 1 1,4 0-1,50 6 60,0 3-81,-43-10 0,-11 1 0,1-1 0,-1 0 0,0 0 0,1 0 0,-1 0 0,0 0 0,1-1 0,-1 1 0,0-1 0,0 1 0,4-2 0,-3 0 0,0 1 0,0 0 0,0-1 0,0 1 0,0 1 0,0-1 0,1 0 0,-1 1 0,0 0 0,0 0 0,1 0 0,-1 0 0,6 1 0,-6 2 10,0 1 1,-1-1 0,1 1-1,0 0 1,-1 0 0,0 0-1,0 0 1,2 7 0,3-12 27,1 0 0,-1 0 1,0 0-1,12-6 1,-7 3-39,1 0 0,0 1 0,0 0 0,0 1 0,0 0 0,0 1 0,18 1 0,-26 0 0,0-1 0,0 0 0,-1 0 0,1 0 0,0 0 0,6-4 0,-7 4 0,0-1 0,0 1 0,0 0 0,0 0 0,0 0 0,0 0 0,0 1 0,0-1 0,0 1 0,6 1 0,9 5 166,8 1 132,74 5-122,-99-12-160,3 1-11,-1-1 0,1 0 0,-1 0 0,1-1 0,-1 1 0,1-1-1,-1 0 1,0 0 0,1-1 0,-1 1 0,0-1 0,7-3 0,-9 3-4,0 1 1,0 0-1,1 0 1,-1 0-1,1 0 0,-1 0 1,1 0-1,-1 1 0,1 0 1,0-1-1,-1 1 1,1 0-1,0 0 0,3 1 1,38 10 37,-2 0-19,-24-6 0,6 2 29,-23-7-48,0 0 0,0 0 0,0 0 0,-1 0 1,1 0-1,0 0 0,0-1 0,0 1 0,0 0 1,0 0-1,0-1 0,0 1 0,0 0 0,-1-1 1,1 1-1,0-1 0,0 1 0,-1-1 0,1 0 0,0 1 1,0-1-1,0-1 0,2 2-1,1-1 0,-1 1 0,1 0 0,-1 0 0,0 0 0,1 1 0,-1-1 0,0 1 0,1 0 0,-1 0 0,4 1 0,-1 0 19,1 0-1,-1 0 1,1-1 0,0 0-1,-1 0 1,1-1 0,0 1-1,-1-2 1,1 1 0,0-1-1,10-2 1,-14 2-6,0 0-1,0 0 0,0 0 1,0 1-1,0-1 0,-1 1 1,1 0-1,0 0 0,0 0 1,0 0-1,0 1 1,0-1-1,0 1 0,0-1 1,0 1-1,0 0 0,-1 0 1,1 1-1,0-1 1,-1 0-1,4 3 0,-5-3-8,0 0-1,1 0 0,-1 0 1,1 0-1,-1 0 0,0-1 1,1 1-1,-1 0 1,1-1-1,0 1 0,-1-1 1,1 0-1,-1 1 0,1-1 1,0 0-1,-1 0 1,1 0-1,1 0 0,33-8 100,-18 3-78,-12 4-25,-1 1 0,0-1 0,0 1 0,1 1 0,6 0 0,-6 0 0,-1-1 0,1 1 0,-1-1 0,10-1 0,47-15 160,-53 12-160,-5 3 0,0-1 0,1 1 0,-1 0 0,0 0 0,1 0 0,-1 0 0,1 1 0,0 0 0,-1 0 0,6 0 0,5 1 16,3 0 275,-15 0-265,0-1-1,0 1 0,0-1 0,0 0 1,0 0-1,0 0 0,-1-1 0,6 0 1,-5 0 0,0 1 0,0-1 1,1 1-1,-1 0 0,0 0 1,0 0-1,1 0 0,5 2 0,1 0 27,-8-1-40,0-1 1,0 0-1,0 1 0,0-1 0,0 1 0,0-1 1,-1 1-1,1 0 0,0 0 0,0 0 0,-1 0 1,1 0-1,2 3 0,4 4 23,3 3-5,-10-8-383,4 9 834</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08:27:36.078"/>
    </inkml:context>
    <inkml:brush xml:id="br0">
      <inkml:brushProperty name="width" value="0.35" units="cm"/>
      <inkml:brushProperty name="height" value="0.35" units="cm"/>
      <inkml:brushProperty name="color" value="#FFFFFF"/>
    </inkml:brush>
  </inkml:definitions>
  <inkml:trace contextRef="#ctx0" brushRef="#br0">62 5 2401,'1'-4'392,"-5"9"-112,4-4-220,0-1-1,-1 1 1,1 0-1,-1 0 1,0-1-1,1 1 1,-1-1-1,1 1 1,-1 0-1,0-1 0,0 1 1,1-1-1,-1 1 1,-1-1-1,2 0-34,-1 1 0,1-1 0,0 0 0,0 0 0,-1 0 0,1 0 0,0 0 0,-1 0 0,1 0 0,0 0 0,0 0 0,0 1 0,-1-1 0,1 0 75,-1 1-75,1-1 0,0 0 0,0 0 0,0 1 0,0-1 0,-1 0 0,1 0 0,0 1 0,0-1 0,0 0 0,0 0 0,0 1 0,0-1 0,0 0 0,0 0 0,0 1 0,0-1 0,0 0 0,0 0 0,0 1 0,0-1 0,0 0 0,0 1 0,0-1 0,0 0 0,0 0 0,1 1 0,-1-1 0,0 0 0,0 0 0,0 1 0,1-1 75,-1 0-75,0 1 1,0-1-1,1 0 0,-1 0 0,0 0 0,1 1 0,-1-1 8,1 1 1,0 0 0,-1 0 0,1 0-1,-1 0 1,1 0 0,-1 0 0,0 0 0,1 0-1,-1 0 1,0 0 0,0 0 0,0 0-1,0 0 1,0 0 0,0 2 0,0-3-16,0 1-1,0-1 1,1 0 0,-1 1-1,0-1 1,0 0 0,0 1 0,0-1-1,-1 0 1,1 1 0,0-1-1,0 0 1,0 1 0,0-1 0,0 0-1,0 1 1,0-1 0,-1 0-1,1 1 1,0-1 0,0 0 0,0 0-1,-1 1 1,1-1 0,0 0-1,0 0 1,-1 1 0,1-1-1,0 0 1,-1 0 0,1 0 0,0 0-1,-1 1 1,-8-4 151,8 3-143,0 0 0,0 0 0,0 0 1,0 0-1,0-1 0,0 1 0,0 0 0,0 0 0,0-1 1,0 1-1,0-1 0,0 1 0,0-1 0,1 1 0,-1-1 0,0 0 1,0 1-1,1-1 0,-1 0 0,0 0 0,0-1 0,6 3-26,8 10 55,-12-10-50,0 1 0,0-1 1,0 0-1,0 0 0,0 0 0,0 0 1,0 0-1,0-1 0,0 1 0,1 0 1,-1 0-1,0-1 0,2 1 0,-2-1 1,-1 0 0,1 0 0,-1 0 0,1 0-1,-1 1 1,1-1 0,-1 0 0,1 0-1,-1 0 1,1 0 0,-1 1 0,1-1-1,-1 0 1,1 0 0,-1 1 0,1-1-1,-1 0 1,0 1 0,1-1 0,-1 0-1,0 1 1,1-1 0,-1 2 142,0-2-140,-1 0 5,1 0 1,-1 0-1,1 0 1,-1 0 0,1 0-1,-1 0 1,1 1-1,-1-1 1,1 0 0,-1 0-1,1 1 1,0-1-1,-1 0 1,1 1 0,-1-1-1,1 0 1,0 1-1,-1-1 1,1 1 0,-1 0-14,1-1 0,0 0 0,0 0 0,0 0 0,0 0 0,0 1 0,0-1 0,-1 0 0,1 0 0,0 0 0,0 0 0,0 0 0,0 1 0,-1-1 0,1 0 0,0 0 0,0 0 0,0 0 0,-1 0 0,1 0 0,0 0 0,0 0 0,0 0 0,-1 0 0,1 0 0,0 0 0,0 0 0,0 0 0,-1 0 0,1 0 0,0 0 0,0 0 0,-1 0 0,-2-1 0,6 0 0,-23 20 128,20-19-127,0 0 0,0 0 0,0 0 1,0 0-1,0 0 0,0-1 0,0 1 0,0 0 1,0 0-1,0 0 0,-1 0 0,1 0 1,0 0-1,0 0 0,0 0 0,0 0 0,0 0 1,0 0-1,0 0 0,0 0 0,0 0 0,0 0 1,0-1-1,0 1 0,0 0 0,-1 0 0,1 0 1,0 0-1,0 0 0,0 0 0,0 0 1,0 0-1,0 0 0,0 0 0,0 0 0,0 0 1,0 0-1,-1 0 0,1 0 0,0 0 0,0 0 1,0 0-1,0 0 0,0 1 0,0-1 1,0 0-1,0 0 0,0 0 0,0 0 0,0 0 1,0 0-1,0 0 0,-1 0 0,1 0 0,0 0 1,0 0-1,0 0 0,0 0 0,0 0 0,0 0 1,0 1-1,0-1 0,0 0 0,0 0 1,0 0-1,-2-2 47,1 2-44,0 1 1,0 0-1,0-1 1,-1 1-1,1 0 1,0 0-1,0 0 1,0 0-1,1 0 1,-1 0-1,0 0 1,0 0-1,0 0 1,1 0-1,-1 0 1,0 0-1,1 0 1,-1 1-1,1-1 1,0 0-1,-1 1 1,1-1-1,0 0 1,0 0-1,0 1 1,0-1-1,0 0 1,0 1-1,0-1 1,0 0-1,1 2 1,-1-2-3,0-1 1,0 0-1,0 1 0,0-1 1,0 0-1,0 1 0,0-1 1,0 1-1,0-1 0,0 0 1,0 1-1,0-1 0,0 0 1,0 1-1,0-1 0,0 1 1,0-1-1,-1 0 0,1 1 1,0-1-1,0 0 1,-1 0-1,1 1 0,0-1 1,-1 1-1,1-1-1,0 0 1,0 0-1,0 0 0,-1 0 1,1 0-1,0 1 1,0-1-1,0 0 0,0 0 1,0 0-1,0 0 0,0 0 1,0 1-1,0-1 0,-1 0 1,1 0-1,0 0 1,0 1-1,0-1 0,0 0 1,0 0-1,0 0 0,0 0 1,0 1-1,0-1 0,0 0 1,0 0-1,0 0 1,0 0-1,1 1 0,-1-1 1,0 0-1,0 0 0,0 0 1,0 0-1,0 1 1,0-1-1,0 0 0,0 0 1,0 0-1,1 0 0,-1 0 1,0 1-1,0-1 0,0 0 1,0 0-1,0 0 1,1 0-1,-1 1-1,-1 20 390,2-22-390,-1 0 0,1 0-1,0 0 1,0 0 0,-1 0-1,1 0 1,0 1 0,0-1-1,0 0 1,0 1 0,0-1-1,0 0 1,0 1 0,0-1-1,0 1 1,0 0 0,0-1-1,2 1 1,0-1 7,-1 1 1,0 0-1,0 0 0,0 0 0,0 1 0,0-1 1,0 0-1,0 1 0,0-1 0,0 1 0,0 0 1,0-1-1,0 1 0,0 0 0,0 0 0,0 1 1,-1-1-1,1 0 0,2 2 0,-3-6-369,0 0 0,1 0 0,-1 0 0,-1-1 0,1 1 1,0 0-1,-1-1 0,1-3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08:27:36.079"/>
    </inkml:context>
    <inkml:brush xml:id="br0">
      <inkml:brushProperty name="width" value="0.35" units="cm"/>
      <inkml:brushProperty name="height" value="0.35" units="cm"/>
      <inkml:brushProperty name="color" value="#FFFFFF"/>
    </inkml:brush>
  </inkml:definitions>
  <inkml:trace contextRef="#ctx0" brushRef="#br0">139 132 2833,'0'-12'657,"-2"-3"-625,2 14 3,0 0 1,-1 1-1,1-1 1,0 0-1,0 0 1,-1 0 0,1 0-1,0 0 1,-1 0-1,1 0 1,-1 0-1,1 0 1,-1 1 0,1-1-1,-1 0 1,0 0-1,1 1 1,-2-2 0,-3-2 56,-4-7 30,9 10-112,0 1 1,-1-1 0,1 1-1,0-1 1,-1 0 0,1 1 0,-1-1-1,1 1 1,-1 0 0,1-1 0,-1 1-1,0-1 1,1 1 0,-1 0-1,1-1 1,-1 1 0,0 0 0,1 0-1,-2-1 1,-15-3 65,-17-7 155,29-3-35,2 9 107,3 5-289,0-1-1,-1 1 1,1 0 0,0 0 0,-1 0-1,1-1 1,0 1 0,-1 0 0,1 0-1,0 0 1,-1 0 0,1 0 0,0 0-1,-1 0 1,1 0 0,0 0 0,-1 0-1,1 0 1,0 0 0,-1 0 0,1 0-1,0 0 1,-1 0 0,1 1-1,0-1 1,-1 0 0,1 0 0,-2 1 0,1-1 0,0 0-1,0 1 1,0-1 0,0 0 0,0 0 0,0 0 0,0 0 0,0 0 0,-1 0 0,1 0-1,0-1 1,0 1 0,0 0 0,0 0 0,0-1 0,-2 0 0,1-3-11,2 4 0,0-1 1,0 1-1,0 0 1,-1-1-1,1 1 1,0-1-1,0 1 0,0 0 1,-1 0-1,1-1 1,0 1-1,0 0 1,-1-1-1,1 1 1,0 0-1,-1 0 0,1-1 1,0 1-1,-1 0 1,1 0-1,0 0 1,-1 0-1,1 0 0,0-1 1,-1 1-1,1 0 1,0 0-1,-1 0 1,1 0-1,-1 0 1,1 0-1,0 0 0,-1 0 1,15 1 507,-10-11-115,-3 9-392,0 1 1,-1 0-1,1-1 0,0 1 1,0 0-1,0 0 1,-1 0-1,1 0 0,0 0 1,0 0-1,0 0 0,0 0 1,-1 0-1,1 0 1,0 0-1,0 0 0,0 1 1,-1-1-1,1 0 0,0 1 1,0-1-1,0 1 1,19 8 51,-17-8-100,0 0 1,-1 0-1,1-1 0,0 0 0,0 1 0,-1-1 0,1 0 0,0 0 0,0-1 1,-1 1-1,1-1 0,0 1 0,2-2 0,0 1-114,-1 0-1,0 0 1,0-1 0,0 0-1,0 0 1,0 0 0,6-4-1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63"/>
    </inkml:context>
    <inkml:brush xml:id="br0">
      <inkml:brushProperty name="width" value="0.35" units="cm"/>
      <inkml:brushProperty name="height" value="0.35" units="cm"/>
      <inkml:brushProperty name="color" value="#BE3EF2"/>
    </inkml:brush>
  </inkml:definitions>
  <inkml:trace contextRef="#ctx0" brushRef="#br0">29 172 3890,'0'-6'391,"0"-9"163,1 0 1,0 1-1,4-17 1,-1 17-361,-3 12-143,-1 0 0,1 0 0,-1 0 1,1 0-1,0 1 0,0-1 1,-1 0-1,2 0 0,-1 0 0,3-3 150,-4 3-101,0 1-32,1 0 0,-1 0-1,0-1 1,1 1 0,-1 0-1,0 0 1,0-1 0,0 1 0,0 0-1,0 0 1,-1-1 0,1 1 0,0 0-1,0 0 1,-1-1 0,1 1-1,-1 0 1,1 0 0,-1 0 0,1 0-1,-1 0 1,0 0 0,0 0 0,0 0-1,1 0 1,-1 0 0,0 0-1,0 0 1,0 0 0,0 1 0,0-1-1,0 0 1,-1 1 0,-1-2 0,-10 1 47,13 1-106,-1 0 0,0 0-1,1 1 1,-1-1 0,0 0 0,1 0 0,-1-1 0,0 1 0,1 0 0,-1 0 0,1 0 0,-1 0-1,0-1 1,1 1 0,-1 0 0,0 0 0,1-1 0,-1 1 0,1 0 0,-1-1 0,1 1 0,-1-1 0,1 1-1,-1-1 1,1 1 0,-1-1 0,1 1 0,0-1 0,-1 1 0,1-1 0,0 0 0,-3-2-239,4 12-390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08:27:36.080"/>
    </inkml:context>
    <inkml:brush xml:id="br0">
      <inkml:brushProperty name="width" value="0.35" units="cm"/>
      <inkml:brushProperty name="height" value="0.35" units="cm"/>
      <inkml:brushProperty name="color" value="#FFFFFF"/>
    </inkml:brush>
  </inkml:definitions>
  <inkml:trace contextRef="#ctx0" brushRef="#br0">5 104 2833,'-1'1'21,"1"-1"0,0 1 0,-1-1 0,1 1 0,-1-1 0,1 1 0,0 0 0,-1-1 0,1 1 0,0-1 0,0 1 0,0 0 0,-1-1 0,1 1 0,0 0 0,0-1 0,0 1 0,0 0 0,0 0 0,0-1 0,0 1 0,0 0 0,1-1 0,-1 1 0,2 6 764,-1-7-729,1 0 0,-1 0 0,0-1 0,1 1-1,-1 0 1,0-1 0,1 1 0,-1 0 0,0-1 0,0 1-1,0-1 1,1 0 0,-1 1 0,0-1 0,0 0-1,0 0 1,0 0 0,0 0 0,0 0 0,0 0 0,-1 0-1,1 0 1,0 0 0,0 0 0,-1 0 0,2-3 0,-2 1-39,1 0 0,-1 0 0,1 0 1,-1 0-1,0 0 0,0 0 0,0 0 1,-1 0-1,0-3 0,-1-19 83,2 22-236,0 1 0,1-1 0,-1 0 0,0 0 0,1 0 0,0 1 0,0-1 0,0 0 1,0 1-1,0-1 0,0 1 0,0-1 0,1 1 0,0-1 0,-1 1 0,4-4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08:27:36.081"/>
    </inkml:context>
    <inkml:brush xml:id="br0">
      <inkml:brushProperty name="width" value="0.35" units="cm"/>
      <inkml:brushProperty name="height" value="0.35" units="cm"/>
      <inkml:brushProperty name="color" value="#FFFFFF"/>
    </inkml:brush>
  </inkml:definitions>
  <inkml:trace contextRef="#ctx0" brushRef="#br0">53 29 3890,'-2'-2'931,"0"1"-909,1 0 1,-1-1-1,1 1 1,0 0-1,-1 0 1,0 0-1,1 0 1,-1 0-1,0 1 1,1-1-1,-1 1 1,0-1-1,-3 0 1,3 2 40,1-1 1,0 1 0,-1 0-1,1 0 1,0 0 0,0 0-1,0 0 1,0 0 0,0 0-1,0 1 1,0-1 0,0 0 0,0 0-1,0 1 1,1-1 0,-1 1-1,0-1 1,0 2 0,1-1-24,-1 0 0,0 0 0,1-1 0,-1 1 0,1 0 0,-1 0 0,1 0 0,0 0 1,0 0-1,0 0 0,0 0 0,0 0 0,0 0 0,1 2 0,0-4-29,-1 0 0,1 0 0,0 0 0,0 0 0,0 0 0,-1-1 1,1 1-1,0 0 0,0-1 0,-1 1 0,1 0 0,0-1 0,0 1 0,-1-1 0,1 1 0,0-1 0,-1 1 0,1-1 0,-1 1 0,2-2 0,15-16 221,-12 2-66,-5 15-152,0-1 1,0 1 0,0 0-1,0 0 1,0 0-1,0 0 1,1 0-1,-1 0 1,0 0 0,1 0-1,-1 0 1,1 0-1,-1 0 1,1 0-1,-1 0 1,1 0 0,-1 0-1,1 1 1,0-1-1,0 0 1,-1 0-1,1 1 1,0-1-1,0 0 1,2 0 0,-3 1-15,0 0 1,1 1 0,-1-1 0,0 0-1,1 0 1,-1 1 0,0-1 0,0 0-1,1 1 1,-1-1 0,0 1-1,0-1 1,0 0 0,0 1 0,1-1-1,-1 1 1,0-1 0,0 0 0,0 1-1,0-1 1,0 1 0,0-1 0,0 0-1,0 1 1,0-1 0,0 1 0,0-1-1,0 1 1,0-1 0,-1 0-1,1 1 1,0-1 0,0 1 0,0-1-1,-1 0 1,1 1 0,-8 22 77,6-20-42,-5 12 208,5-12-242,0 0-1,1 1 1,-1-1-1,1 0 1,0 0 0,0 1-1,0-1 1,0 1-1,0-1 1,1 4-1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08:27:36.082"/>
    </inkml:context>
    <inkml:brush xml:id="br0">
      <inkml:brushProperty name="width" value="0.35" units="cm"/>
      <inkml:brushProperty name="height" value="0.35" units="cm"/>
      <inkml:brushProperty name="color" value="#FFFFFF"/>
    </inkml:brush>
  </inkml:definitions>
  <inkml:trace contextRef="#ctx0" brushRef="#br0">40 1 3682,'1'1'8,"-1"0"1,5 22 2911,-3-14-2914,-1 0 0,1 1 0,-1 12 0,-1 3 96,0-4 141,-2 32-1,2-53-222,0 0-1,0 1 1,0-1-1,0 0 1,0 1-1,0-1 1,0 0-1,0 0 1,0 1-1,0-1 1,0 0 0,0 0-1,0 1 1,0-1-1,0 0 1,0 0-1,-1 1 1,1-1-1,0 0 1,0 0 0,0 1-1,0-1 1,0 0-1,-1 0 1,1 0-1,0 1 1,0-1-1,0 0 1,-1 0 0,1 0-1,0 0 1,0 1-1,-1-1 1,1 0-1,0 0 1,0 0-1,-1 0 1,1 0-1,0 0 1,0 0 0,-1 0-1,1 0 1,-1 0-1,-6 3 97,12 14-73,-6-11 22,0-2-51,0-1 0,1 1 1,-1-1-1,0 1 0,-1-1 1,1 1-1,0-1 0,-1 0 1,0 0-1,0 0 0,0 0 1,-4 4-1,4-5-262,4-3 189,0 0 117,-3 4 47,-6 2 60,6-4-149,0-1 0,0 0-1,1 1 1,-1-1-1,0 0 1,0 1 0,1 0-1,-1-1 1,0 1 0,1-1-1,-1 1 1,0 0 0,1-1-1,-1 2 1,1 0-10,0 0 0,0 1 0,0-1 0,1 0 0,-1 0 0,1 0 0,-1 0 0,1 0 0,2 3 0,-1 0 5,-1 0 0,1 0 1,-1 1-1,1-1 1,-1 7-1,-1-11-11,0-1 0,2-3 16,0 1 0,0 0 0,1 0 0,-1 1 0,1-1 0,0 0 0,4-1 0,-6 3-11,1 0-1,-1 0 1,1 0-1,-1 0 1,1 0-1,-1-1 1,1 1-1,-1 0 1,0-1-1,1 1 1,-1-1-1,0 0 1,1 1-1,-1-1 1,0 0 0,0 0-1,1 0 1,-1 0-1,0 0 1,0 0-1,0 0 1,0 0-1,0 0 1,-1 0-1,1-1 1,0 1-1,0 0 1,-1-1-1,1 1 1,0-2-1,0-4 16,1-1 0,-1 1-1,-1-1 1,1 0 0,-2-7-1,1 8-208,0 1 1,0-1-1,1 1 0,-1-1 0,3-8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08:27:36.083"/>
    </inkml:context>
    <inkml:brush xml:id="br0">
      <inkml:brushProperty name="width" value="0.35" units="cm"/>
      <inkml:brushProperty name="height" value="0.35" units="cm"/>
      <inkml:brushProperty name="color" value="#FFFFFF"/>
    </inkml:brush>
  </inkml:definitions>
  <inkml:trace contextRef="#ctx0" brushRef="#br0">36 1 2833,'-2'1'99,"0"0"-1,0 0 1,0 0-1,1 1 1,-1-1-1,0 1 1,1-1-1,-1 1 1,1 0-1,-1-1 1,1 1-1,-2 3 1,3-4-32,-1-1 0,0 1 0,1 0-1,-1 0 1,0-1 0,1 1 0,-1 0 0,1 0 0,-1-1 0,1 1 0,0 0 0,-1 0-1,1 0 1,0 0 0,0 0 0,-1 0 0,1 0 0,0 1 0,-4 25 447,5-26-512,1 0 0,-1 1 0,1-1 0,-1 0 0,0 0 0,1 1 0,-1-1 0,0 1 0,0 0 0,0-1 0,1 4 0,0 0 160,2 9 687,-4-14-835,0 1 1,0-1-1,0 0 0,0 0 0,0 1 0,0-1 1,-5 7 847,5-6-859,0-1 1,1 1 0,-1 0 0,0-1 0,1 1-1,-1-1 1,0 1 0,1 0 0,-1-1 0,1 1 0,-1-1-1,1 0 1,0 1 0,-1-1 0,1 1 0,-1-1 0,1 0-1,0 1 1,-1-1 0,1 0 0,1 1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08:27:36.084"/>
    </inkml:context>
    <inkml:brush xml:id="br0">
      <inkml:brushProperty name="width" value="0.35" units="cm"/>
      <inkml:brushProperty name="height" value="0.35" units="cm"/>
      <inkml:brushProperty name="color" value="#FFFFFF"/>
    </inkml:brush>
  </inkml:definitions>
  <inkml:trace contextRef="#ctx0" brushRef="#br0">5 1 2833,'-4'12'2492,"5"-7"-2166,13 42 810,-14-44-1063,-4-10 86,-3-14 73,8 17-232,1 6 0,-2 5 0,0-6-125,0 0-1,0 0 0,-1 1 0,1-1 1,0 0-1,0 0 0,1 0 1,-1 1-1,0-1 0,0 0 0,1 0 1,-1 0-1,0 1 0,1-1 0,0 2 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08:27:36.085"/>
    </inkml:context>
    <inkml:brush xml:id="br0">
      <inkml:brushProperty name="width" value="0.35" units="cm"/>
      <inkml:brushProperty name="height" value="0.35" units="cm"/>
      <inkml:brushProperty name="color" value="#FFFFFF"/>
    </inkml:brush>
  </inkml:definitions>
  <inkml:trace contextRef="#ctx0" brushRef="#br0">16 32 3314,'-11'-32'3066,"15"42"-2676,-2-6-373,0 0 61,0 0-1,0 0 1,1 0 0,0-1-1,5 7 1,10 11 208,-13 10 651,-3-29-918,-1-1-12,0 0 0,1 0-1,-2 0 1,1 0-1,0 0 1,0 0 0,0 0-1,0 1 1,-1-1 0,1 0-1,-1 1 1,1-1-1,-1 0 1,1 1 0,-1-1-1,0 1 1,1-1 0,-1 1-1,0 2 1,0-4-4,0 0 1,-1 0 0,1 0 1,0 0-1,0 0 0,0 0 1,0 0-1,0 0 0,-1 0 1,1 0-1,0 0 0,0 0 0,0 0 1,0 0-1,0 0 0,0 0 1,0 0-1,-1 0 0,1-1 0,0 1 1,0 0-1,0 0 0,0 0 1,0 0-1,0 0 0,0 0 0,0 0 1,-1 0-1,1 0 0,0-1 1,0 1-1,0 0 0,0 0 0,0 0 1,0 0-1,0 0 0,0 0 1,0-1-1,0 1 0,0 0 1,0 0-1,0 0 0,0 0 0,0 0 1,0 0-1,0-1 0,0 1 1,0 0-1,0 0 0,0 0 0,0 0 1,0 0-1,0 0 0,0 0 1,0-1-1,0 1 0,0 0 0,1 0 1,-1 0-1,0-2 2,0 4 8,0 11 30,1 19 20,-1-32-63,0 0-1,0 0 1,0 1 0,0-1-1,0 0 1,0 0-1,0 0 1,0 1 0,0-1-1,0 0 1,0 0 0,0 0-1,0 1 1,0-1-1,0 0 1,0 0 0,0 1-1,0-1 1,0 0-1,0 0 1,0 0 0,0 1-1,-1-1 1,1 0 0,0 0-1,0 0 1,0 0-1,0 1 1,0-1 0,-1 0-1,1 0 1,0 0-1,0 0 1,0 0 0,-1 0-1,1 1 1,-7-7 69,-5-14-123,12 19 13,-1-2 40,-1 1 0,0-1 0,1 0 0,-1 1 0,0-1 0,0 1 0,-1 0 0,1 0 0,0-1 0,-1 2 0,1-1 0,-1 0 0,0 0 0,1 1 0,-1-1 0,0 1 0,-4-1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08:27:36.086"/>
    </inkml:context>
    <inkml:brush xml:id="br0">
      <inkml:brushProperty name="width" value="0.35" units="cm"/>
      <inkml:brushProperty name="height" value="0.35" units="cm"/>
      <inkml:brushProperty name="color" value="#FFFFFF"/>
    </inkml:brush>
  </inkml:definitions>
  <inkml:trace contextRef="#ctx0" brushRef="#br0">59 23 3073,'0'0'379,"-15"-22"275,11 24-436,1 0 1,0 0 0,-1 0-1,1 1 1,0-1-1,0 1 1,0 0-1,1 0 1,-1 0-1,1 0 1,-1 1 0,-2 5-1,5-8-216,0 0 0,-1 0 0,1 0-1,0-1 1,-1 1-1,1 0 1,0 0 0,0 0-1,0 0 1,0 0-1,0 0 1,0 0 0,0 0-1,0-1 1,0 1-1,1 0 1,0 2 117,20 20 1015,-14-19-1067,1 1 140,-8-5-203,0 0-1,0 0 1,0 1-1,1-1 1,-1 0-1,0 0 1,0 0-1,0 0 1,0 0-1,0 0 1,0 1-1,0-1 1,0 0-1,0 0 1,0 0-1,0 0 1,0 1-1,0-1 1,0 0-1,0 0 1,0 0-1,0 0 1,0 1-1,0-1 1,0 0-1,0 0 1,0 0-1,0 0 1,0 0-1,0 1 1,0-1-1,0 0 1,0 0-1,0 0 1,0 0-1,0 0 1,-1 1-1,1-1 1,0 0-1,0 0 1,0 0-1,3 33 232,-3-32-237,-1 0 0,1 0 0,0 0 0,0 1 0,0-1-1,0 0 1,1 0 0,-1 0 0,0 0 0,0 1 0,1-1 0,-1 0 0,1 0 0,-1 0-1,1 0 1,-1 0 0,1 0 0,0 0 0,-1 0 0,1 0 0,0 0 0,1 0-1,-1 0-3,1-1 0,0 1-1,0-1 1,-1 1-1,1-1 1,0 0 0,0 0-1,0 0 1,-1 0-1,4 0 1,7-1-3,-11 6 412,-1-5-403,0 0-1,0 0 1,0 0 0,0 0 0,0 0 0,0 0 0,0 0 0,0 0 0,0 0 0,0 0 0,0 0 0,0 0 0,0 0 0,0 0 0,0 0 0,0 0-1,0 0 1,1 0 0,-1 0 0,0 0 0,0 0 0,0 0 0,0 0 0,0 0 0,0 0 0,0 0 0,0 0 0,0 0 0,0 0 0,0 0-1,0 0 1,0 0 0,0 0 0,0 1 0,4-50 112,-3 46-112,0 0 0,0 1 0,0-1 0,0 1 0,1-1 0,0 1 0,-1-1 0,4-2 0,-4 4 0,1-1 0,-1 0 0,0 1 0,1-1 0,-1 0 0,0 0 0,0 0 0,0 0 0,0 0 0,-1 0 0,1 0 0,0-4 0,-1 10 38,0 2 144,7-11-66,-4 3-70,-4 5 62,1-2-95,-1 0 0,1 0 0,-1 0 0,1 0 1,0 0-1,-1 0 0,1 0 0,0 0 0,0 0 0,0 0 0,0 0 0,0 0 1,0 0-1,0 0 0,0 0 0,0 0 0,0 0 0,1 0 0,-1 2 1,2 0 1,-1-1 0,0 1 0,0 1 0,0-1 0,0 0 0,0 0 0,-1 0 1,1 0-1,-1 0 0,0 1 0,0-1 0,0 0 0,-1 0 0,1 0 0,-1 1 0,1-1 1,-3 5-1,2-7-3,0 0 1,1 0-1,-1 0 1,0 0 0,0 0-1,0-1 1,0 1-1,0 0 1,0-1 0,0 1-1,0-1 1,0 1-1,0-1 1,0 1-1,0-1 1,-1 0 0,1 1-1,0-1 1,0 0-1,0 0 1,-2 0 0,1 0-11,1 0 0,-1 0 0,1 1 0,-1-1 0,1 0 0,-1 1 0,1-1 0,-1 1 0,1-1 1,0 1-1,-1 0 0,-1 1 0,1 0 11,0 1 1,0-1-1,0 0 1,0 1-1,1-1 0,-1 1 1,1 0-1,-1 2 1,-13 19-23,10-17 9,5-6 0,-1 0 0,1-1 0,-1 1 0,0 0 0,1 0 0,-1 0 0,0-1 0,1 1 0,-1 0 0,0-1 0,0 1 0,0-1 0,1 1 0,-1-1 0,0 1 0,0-1 0,0 0 0,0 1 0,0-1 0,0 0 0,0 0 0,-2 1 0,0-1-155,5 0 134,-2 0-11,1-1 0,-1 1 0,0 0-1,1 0 1,-1 0 0,0-1 0,0 1 0,1 0-33,-1-1 33,0 1 0,1 0 0,-1-1-1,0 1 1,0 0 0,0-1 0,0 1-1,1 0 1,-1-1 0,0 1 0,0 0 0,0-1-1,0 1 1,0 0 0,0-1 0,0 1 0,0-1-1,0 1 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08:27:36.087"/>
    </inkml:context>
    <inkml:brush xml:id="br0">
      <inkml:brushProperty name="width" value="0.35" units="cm"/>
      <inkml:brushProperty name="height" value="0.35" units="cm"/>
      <inkml:brushProperty name="color" value="#BE3EF2"/>
    </inkml:brush>
  </inkml:definitions>
  <inkml:trace contextRef="#ctx0" brushRef="#br0">7 425 3490,'0'-13'-19,"0"1"0,1-1 1,1 1-1,0-1 0,1 1 1,0-1-1,0 1 0,2 0 1,1-47 3587,-7 59-3472,1-1 0,-1 1 0,0 0 0,0-1 0,0 1 0,0 0 0,0 0 0,1 0 0,-1 0 0,0 0 0,0 0 0,0 0 0,-1 0 0,1 0-68,1 0 0,-1 0 0,1 1 0,-1-1 0,1 0 0,-1 0 0,0 1 0,1-1 0,-1 1 0,1-1 0,-1 0 0,1 1 0,-1-1 0,1 1 0,0-1 0,-1 1-1,1-1 1,0 1 0,-1 0 0,1-1 0,0 1 0,0-1 0,-1 1 0,1 0 0,0-1 0,0 1 0,0-1 0,0 1 0,0 0 0,0-1 0,0 1 0,0 1 0,0-1-32,0 0 0,0 0 0,0 1 0,-1-1 0,1 0 0,0 0 0,0 0 0,-1 1 0,1-1-1,-1 0 1,1 0 0,-1 0 0,0 0 0,1 0 0,-2 1 0,5-44 137,6 6-28,-9 35 37,-1 0-113,1-1 0,0 0-1,0 1 1,1-1 0,-1 0-1,0 1 1,1-1 0,-1 1-1,0-1 1,1 1 0,0-1-1,-1 1 1,1-1 0,0 1-1,0-1 1,0 1 0,0 0-1,0 0 1,1-2 0,-2 3-23,0 0 0,0 0 0,0-1 0,0 1 0,0 0 0,0 0 0,0-1 0,0 1 0,0 0 0,0 0 0,0-1 0,0 1 0,0 0 0,0 0 0,0-1 1,0 1-1,0 0 0,0 0 0,0-1 0,-1 1 0,1 0 0,0 0 0,0 0 0,0-1 0,0 1 0,0 0 0,-1 0 0,1 0 0,0 0 0,0 0 0,0-1 0,-1 1 0,1 0 0,0 0 1,0 0-1,-1 0 0,1 0 0,-1-2 208,2 1-204,-1 0 0,1 0 1,-1-1-1,1 1 1,-1 0-1,1 0 0,-1 0 1,1 0-1,-1 0 1,0 0-1,0-1 0,0 1 1,0 0-1,0 0 1,0 0-1,0-1 1,0 0-1,0 1-4,0 1 0,0 0 0,-1-1 0,1 1 0,0-1 0,0 1 0,-1-1 0,1 1-1,0 0 1,-1-1 0,1 1 0,0 0 0,-1-1 0,1 1 0,0 0 0,-1-1 0,1 1 0,-1 0 0,1 0 0,-1 0 0,1-1 0,0 1 0,-1 0 0,1 0 0,-1 0 0,1 0 0,-1 0-1,1 0 1,-1 0 0,1 0 0,-1 0 0,1 0 0,-1 0 0,1 0 0,-1 0 0,1 0 0,-1 1 0,1-1 0,0 0 0,-1 0 0,1 0 0,-1 1 0,1-1 0,-1 0 0,1 0-1,0 1 1,-1-1 0,1 1 0,0-1 0,-1 0 0,1 1 0,-1 0 64,6-20-55,0 9-11,-4 10-2,-1 0 0,0 0 0,1-1 1,-1 1-1,0 0 0,1 0 0,-1-1 0,0 1 0,0 0 0,1-1 0,-1 1 0,0 0 0,0-1 0,0 1 0,1 0 0,-1-1 0,0 1 0,0-1 1,0 1-1,0 0 0,0-1 0,0 1 0,0-1 0,0 1 0,0 0 0,0-1 0,0 1 0,0-1 0,0 1 0,0 0 0,0-1 0,0 1 0,-1 0 0,1-1 1,0 1-1,0-1 0,0 1 0,-1 0 0,1-1 0,0 1 0,0 0 0,-1 0 0,1-1 0,0 1 0,-1 0 0,1 0 0,0-1 0,-1 1 0,1 0 1,0 0-1,-1 0 0,1 0 0,0-1 0,-1 1 0,1 0 0,-1 0 0,1 0 0,0 0 0,-1 0 0,0 0 0,7-7 309,-6 6-298,0 1-1,-1-1 1,1 1-1,0-1 1,0 1-1,0-1 0,0 1 1,0-1-1,0 1 1,0-1-1,0 1 1,0-1-1,0 1 0,0-1 1,0 1-1,0-1 1,1 1-1,-1-1 1,0 1-1,0-1 0,0 1 1,1 0-1,-1-1 1,0 1-1,1-1 1,-1 1-1,1-1 1,2-5-3,-2 3 2,0 1-1,1-1 1,-1 1-1,0 0 1,1 0 0,0 0-1,3-4 1,7-8 771,-11 14-784,-1 1 0,0-2 19,-1-1 170,-3 7-64,2-3-119,0 0 0,-1 1 0,1-1 0,0 0 0,-1 0 1,1-1-1,-1 1 0,0 0 0,1-1 0,-5 2 0,-1-2 25,8-6 25,1-3-31,-5 0-118,6-4 74,1 8 19,39-18 112,-41 21-112,-1 1 0,0 0 0,1 0 0,-1 0 0,0-1 0,1 1 0,-1 0 0,0 0 0,1 0 0,-1 0 0,1 0 0,-1 0 0,0 0 0,1 0 0,-1 0 0,0 0 0,1 0 0,-1 0 0,1 0 0,-1 0 0,0 0 0,1 1 0,-1-1 0,0 0 0,1 0 0,-1 0 0,0 0 0,1 1 0,-1-1 0,0 0 0,0 0 0,1 1 0,-1-1 0,0 1 0,7 14 0,-6-12 0,-1-2 2,1-1 0,-1 0 0,0 1 0,0-1 0,1 0 0,-1 0 0,0 1 0,0-1 0,1 0 0,-1 0 0,0 1 0,1-1 0,-1 0-1,0 0 1,1 0 0,-1 0 0,1 0 0,-1 1 0,0-1 0,1 0 0,-1 0 0,0 0 0,1 0 0,-1 0 0,1 0 0,-1 0 0,0 0 0,1 0 0,-1-1 0,0 1 0,1 0-1,-1 0 1,1 0 0,-1 0 0,4-1 10,-4 1-10,0 0-1,0 0 0,0 0 1,1 0-1,-1 0 0,0 0 1,0 0-1,0 0 0,0 0 1,0 1-1,0-1 0,1 0 1,-1 0-1,0 0 0,0 0 1,0 0-1,0 0 0,0 0 1,0 1-1,0-1 0,0 0 1,0 0-1,0 0 0,0 0 1,0 0-1,1 1 0,-1-1 1,0 0-1,0 0 0,0 0 1,0 0-1,0 0 0,0 1 1,0-1-1,0 0 0,0 0 0,-1 0 1,1 0-1,0 0 0,0 1 1,0-1-1,0 0 0,0 0 1,0 0-1,0 0 0,0 7 18,6 23 77,-3-5-16,-2 31-5,3-52-66,-3-4-8,-1 1 0,1-1 0,-1 0 0,1 1 0,-1-1 0,1 1 0,-1-1 0,1 0 0,-1 1 0,1-1 0,-1 1-1,0-1 1,1 1 0,-1 0 0,0-1 0,1 1 0,-1-1 0,0 1 0,0 0 0,0-1 0,1 1 0,-1-1 0,0 1 0,0 0 0,0-1 0,0 1 0,0 0 0,0-1-1,0 2 1,-4 13-12,1 1 0,-2 26 0,4-31-49,-1 13-314,2 40 0,1-53-985,0 1 1,6 21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08:22:42.239"/>
    </inkml:context>
    <inkml:brush xml:id="br0">
      <inkml:brushProperty name="width" value="0.05" units="cm"/>
      <inkml:brushProperty name="height" value="0.05" units="cm"/>
      <inkml:brushProperty name="color" value="#BE3EF2"/>
    </inkml:brush>
  </inkml:definitions>
  <inkml:trace contextRef="#ctx0" brushRef="#br0">52 29 3314,'-3'-4'399,"1"1"-338,-1 1-1,1-1 0,-1 1 1,1-1-1,-1 1 0,0 0 1,1 0-1,-1 0 0,-5-2 1,7 6 47,0 0 0,1 0 1,-1 1-1,0-1 0,1 0 1,-1 0-1,1 0 0,-1 0 1,1 0-1,0 1 0,0 1 1,0 0-107,-11 67-1939,10-57 1328</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08:22:42.248"/>
    </inkml:context>
    <inkml:brush xml:id="br0">
      <inkml:brushProperty name="width" value="0.35" units="cm"/>
      <inkml:brushProperty name="height" value="0.35" units="cm"/>
      <inkml:brushProperty name="color" value="#BE3EF2"/>
    </inkml:brush>
  </inkml:definitions>
  <inkml:trace contextRef="#ctx0" brushRef="#br0">0 47 3490,'3'-3'1472,"-1"-1"-1472,0-2-176,2 1 176,1 0-160,1-1 160,-1 1 0,0 0 0,-3 1 0,-1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64"/>
    </inkml:context>
    <inkml:brush xml:id="br0">
      <inkml:brushProperty name="width" value="0.35" units="cm"/>
      <inkml:brushProperty name="height" value="0.35" units="cm"/>
      <inkml:brushProperty name="color" value="#BE3EF2"/>
    </inkml:brush>
  </inkml:definitions>
  <inkml:trace contextRef="#ctx0" brushRef="#br0">67 158 3890,'-4'3'583,"3"-2"-437,0 0 0,-1-1-1,1 0 1,0 1 0,0-1 0,-1 1 0,1-1-1,0 0 1,-1 0 0,1 0 0,0 0 0,-1 0 0,1 0-1,-2 0 1,3 0-146,-1 0-1,0 0 1,0 0 0,1 0-1,-1 0 1,0 0-1,0 0 1,1 0 0,-1-1-1,0 1 1,0 0 0,1 0-1,-1-1 1,0 1-1,1 0 1,-1-1 0,0 1-1,1 0 1,-1-1 0,1 1-1,-1-1 1,1 1-1,-1-1 1,1 0 0,-1 1-1,1-1 1,-1 1 0,1-1-1,0 0 1,-1 1-1,1-1 1,0 0 0,0 1-1,-1-1 1,1 0-1,0 0 1,0 1 0,0-1-1,0 0 1,0 0 0,0 1-1,0-1 1,0 0-1,1 0 1,2-4 96,0 1 0,1 0 0,-1 0 0,1 0 0,0 1 0,0-1 0,9-4 0,-12 7-72,1 0-1,0 0 1,0 0 0,-1 0-1,1-1 1,-1 1-1,1 0 1,-1-1-1,1 1 1,-1-1-1,2-2 1,-1 2-18,-2 1 18,0 1 0,1-1 0,-1 1 0,0-1 0,0 1 1,1 0-1,-1-1 0,0 1 0,1-1 0,-1 1 0,0 0 1,1-1-1,-1 1 0,0 0 0,1-1 0,-1 1 0,1 0 1,-1 0-1,1-1 0,-1 1 0,1 0 0,-1 0 0,1 0 1,-1 0-1,1 0 0,-1 0 0,1 0 0,-1 0 0,1 0 1,-1 0-1,1 0 0,-1 0 0,2 0 0,-19-33 1708,17 32-1731,-1 0-1,1 1 1,0-1 0,0 0 0,-1 1 0,1-1 0,-1 0-1,1 1 1,-1-1 0,1 1 0,-1-1 0,1 0 0,-1 1-1,1-1 1,-1 1 0,1 0 0,-1-1 0,0 1 0,1-1-1,-1 1 1,0 0 0,1 0 0,-1-1 0,0 1 0,0 0-1,1 0 1,-1 0 0,0 0 0,0 0 0,-1 0 0,-22 9-9,3-1 126,20-7-71,-8 8 366,5-9-176,2-8-70,5 3-257,-3 5 91,0 0 1,-1 0-1,1 0 1,0 0-1,0 0 1,0 0 0,0 0-1,0 0 1,-1 0-1,1 0 1,0 0-1,0 0 1,0 0-1,0 0 1,0 0-1,0-1 1,-1 1-1,1 0 1,0 0-1,0 0 1,0 0-1,0 0 1,0 0-1,0-1 1,0 1-1,0 0 1,0 0-1,0 0 1,0 0-1,0 0 1,0-1-1,-1 1 1,1 0 0,0 0-1,0 0 1,0 0-1,1 0 1,-1-1-1,0 1 1,0 0-1,0 0 1,0 0-1,0 0 1,0 0-1,0-1 1,0 1-1,0 0 1,0 0-1,0 0 1,0 0-1,0 0 1,0 0-1,1-1 1,-1 1-1,0 0 1,0 0-1,0 0 1,0 0-1,0 0 1,0 0 0,1 0-1,-1 0 1,0 0-1,0 0 1,0 0-1,0 0 1,0-1-1,1 1 1,-1 0-1,0 0-1,2-1 7,0 1 0,0-1 0,0 1 0,0-1 0,0 0 0,-1 0 0,1 0 0,0 0 0,0 0 0,-1-1 0,1 1 0,0 0 0,-1-1 0,0 1 0,3-4 0,0-3 20,-4 7-25,0 1 0,1-1 0,-1 1 0,0-1 0,0 1 0,1-1 0,-1 1 0,0-1 0,1 1-1,-1-1 1,0 1 0,1-1 0,-1 1 0,1 0 0,-1-1 0,0 1 0,1 0 0,-1-1 0,1 1 0,-1 0 0,1-1-1,0 1 1,-1 0 0,1 0 0,-1 0 0,1 0 0,-1 0 0,1 0 0,-1-1 0,1 1 0,0 0 0,-1 1-1,1-1 1,-1 0 0,2 0 0,-1-1-2,-1 1 0,0-1 0,0 1 0,0 0 0,0 0 0,0 0 0,0 0 0,0 0 0,1 0 0,-1 0 0,0 0 0,0 0 0,0 0 0,0-1 0,0 1 0,0 0 0,1 0 0,-1 0 0,0 0 0,0 0 0,0 0 0,0 0 0,0 0 0,0 0 0,1 0 0,-1 0 0,0 0 0,0 0 0,0 0 0,0 0 0,0 0 0,1 0 0,-1 0 0,0 0 0,0 0 0,0 1 0,0-1 0,0 0 0,0 0 0,0 0 0,1 0 0,-1 0 0,0 0 0,0 0 0,0 0 0,0 0 0,0 1 0,0-1 0,0 0 0,0 0 0,0 0 0,0 0 0,0 0 0,0 0 0,1 1 0,-1-1 0,0 0 0,0 0 0,0 0 0,0 0 0,0 1 0,15 9 336,-14-9-331,-1-1 0,1 0 0,-1 1 0,1-1-1,-1 1 1,1-1 0,-1 1 0,1-1 0,-1 1-1,0-1 1,1 1 0,-1-1 0,0 1-1,1-1 1,-1 1 0,0-1 0,0 1 0,0 0-1,1-1 1,-1 1 0,0 0 0,0 0-6,0 0 1,1 1 0,-1-1-1,0 0 1,1 0-1,-1 0 1,1 0 0,-1 0-1,1 0 1,0 0-1,-1 0 1,1 0 0,0-1-1,0 1 1,-1 0-1,1 0 1,0-1-1,0 1 1,0 0 0,0-1-1,0 1 1,1 0-1,-1 0 1,0-1 0,0 1 0,0 0 0,0 0 0,0 0 0,-1 1 0,1-1 0,0 0 0,0 0 0,-1 0 0,1 0 0,-1 1 0,1-1 0,-1 0 0,0 1 0,0-1 0,1 0 0,-1 1 0,0-1 0,0 0 0,0 2 0,-15 22-114</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08:22:42.259"/>
    </inkml:context>
    <inkml:brush xml:id="br0">
      <inkml:brushProperty name="width" value="0.35" units="cm"/>
      <inkml:brushProperty name="height" value="0.35" units="cm"/>
      <inkml:brushProperty name="color" value="#FFFFFF"/>
    </inkml:brush>
  </inkml:definitions>
  <inkml:trace contextRef="#ctx0" brushRef="#br0">62 5 2401,'1'-4'392,"-5"9"-112,4-4-220,0-1-1,-1 1 1,1 0-1,-1 0 1,0-1-1,1 1 1,-1-1-1,1 1 1,-1 0-1,0-1 0,0 1 1,1-1-1,-1 1 1,-1-1-1,2 0-34,-1 1 0,1-1 0,0 0 0,0 0 0,-1 0 0,1 0 0,0 0 0,-1 0 0,1 0 0,0 0 0,0 0 0,0 1 0,-1-1 0,1 0 75,-1 1-75,1-1 0,0 0 0,0 0 0,0 1 0,0-1 0,-1 0 0,1 0 0,0 1 0,0-1 0,0 0 0,0 0 0,0 1 0,0-1 0,0 0 0,0 0 0,0 1 0,0-1 0,0 0 0,0 0 0,0 1 0,0-1 0,0 0 0,0 1 0,0-1 0,0 0 0,0 0 0,1 1 0,-1-1 0,0 0 0,0 0 0,0 1 0,1-1 75,-1 0-75,0 1 1,0-1-1,1 0 0,-1 0 0,0 0 0,1 1 0,-1-1 8,1 1 1,0 0 0,-1 0 0,1 0-1,-1 0 1,1 0 0,-1 0 0,0 0 0,1 0-1,-1 0 1,0 0 0,0 0 0,0 0-1,0 0 1,0 0 0,0 2 0,0-3-16,0 1-1,0-1 1,1 0 0,-1 1-1,0-1 1,0 0 0,0 1 0,0-1-1,-1 0 1,1 1 0,0-1-1,0 0 1,0 1 0,0-1 0,0 0-1,0 1 1,0-1 0,-1 0-1,1 1 1,0-1 0,0 0 0,0 0-1,-1 1 1,1-1 0,0 0-1,0 0 1,-1 1 0,1-1-1,0 0 1,-1 0 0,1 0 0,0 0-1,-1 1 1,-8-4 151,8 3-143,0 0 0,0 0 0,0 0 1,0 0-1,0-1 0,0 1 0,0 0 0,0 0 0,0-1 1,0 1-1,0-1 0,0 1 0,0-1 0,1 1 0,-1-1 0,0 0 1,0 1-1,1-1 0,-1 0 0,0 0 0,0-1 0,6 3-26,8 10 55,-12-10-50,0 1 0,0-1 1,0 0-1,0 0 0,0 0 0,0 0 1,0 0-1,0-1 0,0 1 0,1 0 1,-1 0-1,0-1 0,2 1 0,-2-1 1,-1 0 0,1 0 0,-1 0 0,1 0-1,-1 1 1,1-1 0,-1 0 0,1 0-1,-1 0 1,1 0 0,-1 1 0,1-1-1,-1 0 1,1 0 0,-1 1 0,1-1-1,-1 0 1,0 1 0,1-1 0,-1 0-1,0 1 1,1-1 0,-1 2 142,0-2-140,-1 0 5,1 0 1,-1 0-1,1 0 1,-1 0 0,1 0-1,-1 0 1,1 1-1,-1-1 1,1 0 0,-1 0-1,1 1 1,0-1-1,-1 0 1,1 1 0,-1-1-1,1 0 1,0 1-1,-1-1 1,1 1 0,-1 0-14,1-1 0,0 0 0,0 0 0,0 0 0,0 0 0,0 1 0,0-1 0,-1 0 0,1 0 0,0 0 0,0 0 0,0 0 0,0 1 0,-1-1 0,1 0 0,0 0 0,0 0 0,0 0 0,-1 0 0,1 0 0,0 0 0,0 0 0,0 0 0,-1 0 0,1 0 0,0 0 0,0 0 0,0 0 0,-1 0 0,1 0 0,0 0 0,0 0 0,-1 0 0,-2-1 0,6 0 0,-23 20 128,20-19-127,0 0 0,0 0 0,0 0 1,0 0-1,0 0 0,0-1 0,0 1 0,0 0 1,0 0-1,0 0 0,-1 0 0,1 0 1,0 0-1,0 0 0,0 0 0,0 0 0,0 0 1,0 0-1,0 0 0,0 0 0,0 0 0,0 0 1,0-1-1,0 1 0,0 0 0,-1 0 0,1 0 1,0 0-1,0 0 0,0 0 0,0 0 1,0 0-1,0 0 0,0 0 0,0 0 0,0 0 1,0 0-1,-1 0 0,1 0 0,0 0 0,0 0 1,0 0-1,0 0 0,0 1 0,0-1 1,0 0-1,0 0 0,0 0 0,0 0 0,0 0 1,0 0-1,0 0 0,-1 0 0,1 0 0,0 0 1,0 0-1,0 0 0,0 0 0,0 0 0,0 0 1,0 1-1,0-1 0,0 0 0,0 0 1,0 0-1,-2-2 47,1 2-44,0 1 1,0 0-1,0-1 1,-1 1-1,1 0 1,0 0-1,0 0 1,0 0-1,1 0 1,-1 0-1,0 0 1,0 0-1,0 0 1,1 0-1,-1 0 1,0 0-1,1 0 1,-1 1-1,1-1 1,0 0-1,-1 1 1,1-1-1,0 0 1,0 0-1,0 1 1,0-1-1,0 0 1,0 1-1,0-1 1,0 0-1,1 2 1,-1-2-3,0-1 1,0 0-1,0 1 0,0-1 1,0 0-1,0 1 0,0-1 1,0 1-1,0-1 0,0 0 1,0 1-1,0-1 0,0 0 1,0 1-1,0-1 0,0 1 1,0-1-1,-1 0 0,1 1 1,0-1-1,0 0 1,-1 0-1,1 1 0,0-1 1,-1 1-1,1-1-1,0 0 1,0 0-1,0 0 0,-1 0 1,1 0-1,0 1 1,0-1-1,0 0 0,0 0 1,0 0-1,0 0 0,0 0 1,0 1-1,0-1 0,-1 0 1,1 0-1,0 0 1,0 1-1,0-1 0,0 0 1,0 0-1,0 0 0,0 0 1,0 1-1,0-1 0,0 0 1,0 0-1,0 0 1,0 0-1,1 1 0,-1-1 1,0 0-1,0 0 0,0 0 1,0 0-1,0 1 1,0-1-1,0 0 0,0 0 1,0 0-1,1 0 0,-1 0 1,0 1-1,0-1 0,0 0 1,0 0-1,0 0 1,1 0-1,-1 1-1,-1 20 390,2-22-390,-1 0 0,1 0-1,0 0 1,0 0 0,-1 0-1,1 0 1,0 1 0,0-1-1,0 0 1,0 1 0,0-1-1,0 0 1,0 1 0,0-1-1,0 1 1,0 0 0,0-1-1,2 1 1,0-1 7,-1 1 1,0 0-1,0 0 0,0 0 0,0 1 0,0-1 1,0 0-1,0 1 0,0-1 0,0 1 0,0 0 1,0-1-1,0 1 0,0 0 0,0 0 0,0 1 1,-1-1-1,1 0 0,2 2 0,-3-6-369,0 0 0,1 0 0,-1 0 0,-1-1 0,1 1 1,0 0-1,-1-1 0,1-3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08:22:42.260"/>
    </inkml:context>
    <inkml:brush xml:id="br0">
      <inkml:brushProperty name="width" value="0.35" units="cm"/>
      <inkml:brushProperty name="height" value="0.35" units="cm"/>
      <inkml:brushProperty name="color" value="#FFFFFF"/>
    </inkml:brush>
  </inkml:definitions>
  <inkml:trace contextRef="#ctx0" brushRef="#br0">139 132 2833,'0'-12'657,"-2"-3"-625,2 14 3,0 0 1,-1 1-1,1-1 1,0 0-1,0 0 1,-1 0 0,1 0-1,0 0 1,-1 0-1,1 0 1,-1 0-1,1 0 1,-1 1 0,1-1-1,-1 0 1,0 0-1,1 1 1,-2-2 0,-3-2 56,-4-7 30,9 10-112,0 1 1,-1-1 0,1 1-1,0-1 1,-1 0 0,1 1 0,-1-1-1,1 1 1,-1 0 0,1-1 0,-1 1-1,0-1 1,1 1 0,-1 0-1,1-1 1,-1 1 0,0 0 0,1 0-1,-2-1 1,-15-3 65,-17-7 155,29-3-35,2 9 107,3 5-289,0-1-1,-1 1 1,1 0 0,0 0 0,-1 0-1,1-1 1,0 1 0,-1 0 0,1 0-1,0 0 1,-1 0 0,1 0 0,0 0-1,-1 0 1,1 0 0,0 0 0,-1 0-1,1 0 1,0 0 0,-1 0 0,1 0-1,0 0 1,-1 0 0,1 1-1,0-1 1,-1 0 0,1 0 0,-2 1 0,1-1 0,0 0-1,0 1 1,0-1 0,0 0 0,0 0 0,0 0 0,0 0 0,0 0 0,-1 0 0,1 0-1,0-1 1,0 1 0,0 0 0,0 0 0,0-1 0,-2 0 0,1-3-11,2 4 0,0-1 1,0 1-1,0 0 1,-1-1-1,1 1 1,0-1-1,0 1 0,0 0 1,-1 0-1,1-1 1,0 1-1,0 0 1,-1-1-1,1 1 1,0 0-1,-1 0 0,1-1 1,0 1-1,-1 0 1,1 0-1,0 0 1,-1 0-1,1 0 0,0-1 1,-1 1-1,1 0 1,0 0-1,-1 0 1,1 0-1,-1 0 1,1 0-1,0 0 0,-1 0 1,15 1 507,-10-11-115,-3 9-392,0 1 1,-1 0-1,1-1 0,0 1 1,0 0-1,0 0 1,-1 0-1,1 0 0,0 0 1,0 0-1,0 0 0,0 0 1,-1 0-1,1 0 1,0 0-1,0 0 0,0 1 1,-1-1-1,1 0 0,0 1 1,0-1-1,0 1 1,19 8 51,-17-8-100,0 0 1,-1 0-1,1-1 0,0 0 0,0 1 0,-1-1 0,1 0 0,0 0 0,0-1 1,-1 1-1,1-1 0,0 1 0,2-2 0,0 1-114,-1 0-1,0 0 1,0-1 0,0 0-1,0 0 1,0 0 0,6-4-1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08:22:42.261"/>
    </inkml:context>
    <inkml:brush xml:id="br0">
      <inkml:brushProperty name="width" value="0.35" units="cm"/>
      <inkml:brushProperty name="height" value="0.35" units="cm"/>
      <inkml:brushProperty name="color" value="#FFFFFF"/>
    </inkml:brush>
  </inkml:definitions>
  <inkml:trace contextRef="#ctx0" brushRef="#br0">5 104 2833,'-1'1'21,"1"-1"0,0 1 0,-1-1 0,1 1 0,-1-1 0,1 1 0,0 0 0,-1-1 0,1 1 0,0-1 0,0 1 0,0 0 0,-1-1 0,1 1 0,0 0 0,0-1 0,0 1 0,0 0 0,0 0 0,0-1 0,0 1 0,0 0 0,1-1 0,-1 1 0,2 6 764,-1-7-729,1 0 0,-1 0 0,0-1 0,1 1-1,-1 0 1,0-1 0,1 1 0,-1 0 0,0-1 0,0 1-1,0-1 1,1 0 0,-1 1 0,0-1 0,0 0-1,0 0 1,0 0 0,0 0 0,0 0 0,0 0 0,-1 0-1,1 0 1,0 0 0,0 0 0,-1 0 0,2-3 0,-2 1-39,1 0 0,-1 0 0,1 0 1,-1 0-1,0 0 0,0 0 0,0 0 1,-1 0-1,0-3 0,-1-19 83,2 22-236,0 1 0,1-1 0,-1 0 0,0 0 0,1 0 0,0 1 0,0-1 0,0 0 1,0 1-1,0-1 0,0 1 0,0-1 0,1 1 0,0-1 0,-1 1 0,4-4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08:22:42.270"/>
    </inkml:context>
    <inkml:brush xml:id="br0">
      <inkml:brushProperty name="width" value="0.35" units="cm"/>
      <inkml:brushProperty name="height" value="0.35" units="cm"/>
      <inkml:brushProperty name="color" value="#BE3EF2"/>
    </inkml:brush>
  </inkml:definitions>
  <inkml:trace contextRef="#ctx0" brushRef="#br0">87 193 3890,'-4'3'583,"2"-2"-437,1-1 0,0 1-1,0-1 1,-1 1 0,1-1 0,0 0 0,0 1-1,-1-1 1,1 0 0,0 0 0,-1 0 0,1 0 0,0 0-1,-2-1 1,2 2-146,0-1-1,1 0 1,-1 0 0,0 0-1,0 0 1,1 0-1,-1-1 1,0 1 0,0 0-1,1 0 1,-1 0 0,0 0-1,1-1 1,-1 1-1,0 0 1,1-1 0,-1 1-1,0-1 1,1 1 0,-1-1-1,1 1 1,-1-1-1,1 1 1,-1-1 0,1 1-1,-1-1 1,1 0 0,0 1-1,-1-1 1,1 0-1,0 1 1,-1-1 0,1 0-1,0 1 1,0-1-1,0 0 1,0 0 0,0 1-1,0-1 1,0 0 0,0 0-1,0 1 1,0-1-1,0-1 1,3-2 96,1 0 0,-1 0 0,1 0 0,0 0 0,0 0 0,0 1 0,8-6 0,-10 9-72,0-1-1,-1 0 1,1 0 0,0-1-1,-1 1 1,1 0-1,-1 0 1,1-1-1,-1 1 1,1-1-1,1-2 1,-2 2-18,0 1 18,-1 1 0,0-1 0,0 1 0,1-1 0,-1 1 1,0-1-1,0 1 0,1 0 0,-1-1 0,0 1 0,1-1 1,-1 1-1,1 0 0,-1 0 0,0-1 0,1 1 0,-1 0 1,1-1-1,-1 1 0,1 0 0,-1 0 0,1 0 0,-1 0 1,1 0-1,-1 0 0,1-1 0,-1 1 0,1 0 0,-1 0 1,1 0-1,-1 1 0,1-1 0,0 0 0,-18-33 1708,17 32-1731,0 0-1,0 0 1,-1 1 0,1-1 0,0 0 0,-1 1 0,1-1-1,-1 1 1,1-1 0,0 0 0,-1 1 0,0-1 0,1 1-1,-1-1 1,1 1 0,-1-1 0,0 1 0,1 0 0,-1-1-1,0 1 1,1 0 0,-1-1 0,0 1 0,1 0 0,-1 0-1,0 0 1,0 0 0,1-1 0,-1 1 0,-1 1 0,-23 8-9,4-2 126,20-5-71,-8 6 366,5-7-176,2-9-70,5 3-257,-3 5 91,0 0 1,0 0-1,0 0 1,0 0-1,-1 0 1,1 0 0,0 0-1,0 0 1,0 0-1,0 0 1,0 0-1,0 0 1,-1 0-1,1-1 1,0 1-1,0 0 1,0 0-1,0 0 1,0 0-1,0 0 1,0 0-1,-1 0 1,1-1-1,0 1 1,0 0-1,0 0 1,0 0-1,0 0 1,0 0-1,0-1 1,0 1-1,0 0 1,0 0 0,0 0-1,0 0 1,0-1-1,0 1 1,0 0-1,0 0 1,0 0-1,0 0 1,0 0-1,0-1 1,0 1-1,0 0 1,0 0-1,1 0 1,-1 0-1,0 0 1,0 0-1,0-1 1,0 1-1,0 0 1,0 0-1,0 0 1,0 0-1,1 0 1,-1 0-1,0 0 1,0 0 0,0 0-1,0-1 1,0 1-1,1 0 1,-1 0-1,0 0 1,0 0-1,0 0 1,0 0-1,0 0-1,2-1 7,0 1 0,0-1 0,0 0 0,0 1 0,0-1 0,0 0 0,0 0 0,0 0 0,-1-1 0,1 1 0,-1 0 0,1-1 0,0 1 0,-1 0 0,2-4 0,2-3 20,-5 7-25,0 0 0,0 1 0,0-1 0,1 1 0,-1-1 0,0 1 0,0-1 0,1 1 0,-1-1-1,0 1 1,1-1 0,-1 1 0,1 0 0,-1-1 0,1 1 0,-1 0 0,0-1 0,1 1 0,-1 0 0,1-1 0,0 1-1,-1 0 1,1 0 0,-1 0 0,1 0 0,-1-1 0,1 1 0,-1 0 0,1 0 0,0 0 0,-1 0 0,1 0-1,-1 0 1,1 0 0,0 1 0,0-3-2,-1 2 0,0 0 0,1 0 0,-1 0 0,0 0 0,0 0 0,0 0 0,0 0 0,0 0 0,0-1 0,0 1 0,0 0 0,1 0 0,-1 0 0,0 0 0,0 0 0,0 0 0,0 0 0,0 0 0,0 0 0,1 0 0,-1 0 0,0 0 0,0 0 0,0 0 0,0 0 0,0 0 0,1 0 0,-1 0 0,0 0 0,0 0 0,0 0 0,0 0 0,0 0 0,0 0 0,1 0 0,-1 0 0,0 0 0,0 1 0,0-1 0,0 0 0,0 0 0,0 0 0,0 0 0,0 0 0,1 0 0,-1 0 0,0 0 0,0 1 0,0-1 0,0 0 0,0 0 0,0 0 0,0 0 0,0 0 0,0 0 0,0 1 0,0-1 0,0 0 0,0 0 0,0 0 0,16 11 336,-16-11-331,1 1 0,-1-1 0,1 1 0,-1-1-1,1 0 1,-1 1 0,1-1 0,-1 1 0,1-1-1,-1 1 1,0-1 0,1 1 0,-1 0-1,0-1 1,0 1 0,1-1 0,-1 1 0,0 0-1,0-1 1,0 1 0,0 0 0,1 0-6,-1 0 1,0 0 0,0 0-1,1 1 1,-1-1-1,1 0 1,-1 0 0,1 0-1,-1 0 1,1 0-1,0-1 1,0 1 0,-1 0-1,1 0 1,0 0-1,0-1 1,0 1-1,0 0 1,0-1 0,0 1-1,0 0 1,1-1-1,-1 1 1,0 0 0,0 0 0,0 0 0,-1 0 0,1 0 0,0 0 0,0 0 0,-1 1 0,1-1 0,0 0 0,-1 0 0,1 0 0,-1 1 0,0-1 0,1 0 0,-1 1 0,0-1 0,0 0 0,0 1 0,0-1 0,0 2 0,-14 22-114</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08:22:42.273"/>
    </inkml:context>
    <inkml:brush xml:id="br0">
      <inkml:brushProperty name="width" value="0.2" units="cm"/>
      <inkml:brushProperty name="height" value="0.2" units="cm"/>
      <inkml:brushProperty name="color" value="#FFFFFF"/>
    </inkml:brush>
  </inkml:definitions>
  <inkml:trace contextRef="#ctx0" brushRef="#br0">1 0 2833,'0'1'24,"0"-1"0,0 1 0,0-1 0,0 1 0,0-1 0,1 1 0,-1-1 0,0 0 0,0 1 0,0-1 0,1 1 0,-1-1 0,0 0 0,1 1 0,-1-1 0,0 1 0,1-1 0,-1 0 0,0 0 0,1 1 0,-1-1 0,1 0 0,-1 0 0,1 1 0,-1-1 0,0 0 0,1 0 0,-1 0 0,1 0 0,-1 0 0,1 0 0,-1 0 0,1 0 0,-1 0 0,1 0 0,-1 0 0,1 0 0,27-3 1292,-8 0-726,11 10-2148,-27-5 779</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08:22:42.274"/>
    </inkml:context>
    <inkml:brush xml:id="br0">
      <inkml:brushProperty name="width" value="0.2" units="cm"/>
      <inkml:brushProperty name="height" value="0.2" units="cm"/>
      <inkml:brushProperty name="color" value="#FFFFFF"/>
    </inkml:brush>
  </inkml:definitions>
  <inkml:trace contextRef="#ctx0" brushRef="#br0">1 43 3073,'0'-3'111,"-1"0"0,1 0-1,0 1 1,0-1-1,1 0 1,-1 0 0,1 1-1,-1-1 1,1 0-1,1-3 1,-2 5-92,1 1 1,-1-1-1,0 1 0,0-1 1,1 1-1,-1-1 0,0 1 1,1-1-1,-1 1 0,1 0 1,-1-1-1,0 1 0,1 0 1,-1-1-1,1 1 0,-1 0 1,1 0-1,-1-1 0,1 1 1,-1 0-1,1 0 0,-1 0 1,1 0-1,0-1 0,-1 1 1,1 0-1,-1 0 0,1 0 1,-1 0-1,1 0 0,-1 1 1,1-1-1,0 0 0,-1 0 1,1 0-1,-1 0 0,1 1 1,-1-1-1,1 0 0,-1 0 1,1 1-1,-1-1 0,0 0 1,1 1-1,-1-1 0,1 1 1,-1 0-1,19 29 1624,-6-8-965,-10-18-874,-2-3 136,-1-1 0,0 1 1,0-1-1,0 1 0,0-1 0,1 1 1,-1-1-1,0 1 0,0-1 0,1 0 1,-1 1-1,0-1 0,1 1 0,-1-1 0,1 0 1,-1 1-1,0-1 0,1 0 0,-1 1 1,1-1-1,-1 0 0,1 0 0,-1 0 0,1 1 1,-1-1-1,1 0 0,-1 0 0,1 0 1,-1 0-1,1 0 0,-1 0 0,2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65"/>
    </inkml:context>
    <inkml:brush xml:id="br0">
      <inkml:brushProperty name="width" value="0.35" units="cm"/>
      <inkml:brushProperty name="height" value="0.35" units="cm"/>
      <inkml:brushProperty name="color" value="#BE3EF2"/>
    </inkml:brush>
  </inkml:definitions>
  <inkml:trace contextRef="#ctx0" brushRef="#br0">0 47 3490,'3'-3'1472,"-1"-1"-1472,0-2-176,2 1 176,1 0-160,1-1 160,-1 1 0,0 0 0,-3 1 0,-1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66"/>
    </inkml:context>
    <inkml:brush xml:id="br0">
      <inkml:brushProperty name="width" value="0.35" units="cm"/>
      <inkml:brushProperty name="height" value="0.35" units="cm"/>
      <inkml:brushProperty name="color" value="#BE3EF2"/>
    </inkml:brush>
  </inkml:definitions>
  <inkml:trace contextRef="#ctx0" brushRef="#br0">0 4 2625,'1'0'0,"1"-3"-224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67"/>
    </inkml:context>
    <inkml:brush xml:id="br0">
      <inkml:brushProperty name="width" value="0.35" units="cm"/>
      <inkml:brushProperty name="height" value="0.35" units="cm"/>
      <inkml:brushProperty name="color" value="#BE3EF2"/>
    </inkml:brush>
  </inkml:definitions>
  <inkml:trace contextRef="#ctx0" brushRef="#br0">28 348 2833,'-7'-1'1428,"7"1"-1406,0-15 1508,0 11-1132,1-18-11,2 1 0,4-24-1,-2 18-218,-5 27-154,0-1-1,0 1 1,0 0-1,0-1 1,0 1-1,0 0 0,0-1 1,0 1-1,0 0 1,1-1-1,-1 1 0,0 0 1,0-1-1,0 1 1,0 0-1,1 0 0,-1-1 1,0 1-1,0 0 1,1 0-1,-1-1 0,0 1 1,0 0-1,1 0 1,-1 0-1,0-1 1,1 1-1,-1 0 0,0 0 1,0 0-1,1 0 1,-1 0-1,1 0 0,0-1 179,-3 0-130,-6-8 326,7 7-330,-1 0 0,1 1 0,0-1 0,-1 0 0,1 1 0,-1-1 0,1 1 0,-1 0 0,0-1 0,0 1 0,0 0 0,-2-1 0,4 2-55,0 0 0,0 0-1,-1 0 1,1 0 0,0 0 0,0 0 0,-1-1 0,1 1-1,0 0 1,0 0 0,-1 0 0,1 0 0,0 0 0,0 0-1,0-1 1,-1 1 0,1 0 0,0 0 0,0 0-1,0-1 1,0 1 0,-1 0 0,1 0 0,0-1 0,0 1-1,0 0 1,0 0 0,0-1 0,0 1 0,0 0 0,0 0-1,0-1 1,0 1 0,0 0 0,0 0 0,0-1 0,0 1-1,3-17 162,8-13 51,15-27-71,-29 58-80,1 1 0,-1-1 0,0 0 0,0 0 0,1 0 0,-1-1 0,0 1 0,-4 0 0,7-1-60,0 0 0,0 0 0,0 0 0,0 0 0,0 0 0,0 0 0,0 0 0,0 0 0,0 0 0,0 0 0,0 0 0,0 0 0,0 0 0,0 0 0,0 0 1,0 0-1,0 1 0,0-1 0,0 0 0,0 0 0,0 0 0,0 0 0,0 0 0,0 0 0,0 0 0,0 0 0,0 0 0,0 0 0,0 0 0,2 0-19,-5-2 21,1 1 51,1 1-38,0-1 1,0 1-1,0 0 0,1-1 1,-1 1-1,0-1 1,0 0-1,0 1 0,1-1 1,-1 0-1,0 1 1,1-1-1,-1 0 0,1 0 1,-1 1-1,1-1 1,-1 0-1,1 0 0,0 0 1,-1-1-1,4-3-62,-3 5 42,0 0-1,0 0 1,0 0-1,1 0 1,-1 0-1,0 0 1,0 0-1,0-1 1,0 1-1,1 0 1,-1 0-1,0 0 1,0 0-1,0 0 1,0 0 0,0-1-1,0 1 1,0 0-1,1 0 1,-1 0-1,0 0 1,0-1-1,0 1 1,0 0-1,0 0 1,0 0-1,0 0 1,0-1-1,0 1 1,0 0 0,0 0-1,0 0 1,0-1-1,0 1 1,0 0-1,0 0 1,0 0-1,0 0 1,0-1-1,-1 1 1,1 0-1,0 0 1,0 0-1,0 0 1,0 0 0,0-1-1,4-5 26,6-7 32,-4 8-24,-6 3-37,0 2 8,0 0 1,0 0-1,0-1 0,0 1 1,0 0-1,0-1 0,0 1 0,0 0 1,0-1-1,0 1 0,0 0 0,0-1 1,0 1-1,0 0 0,0-1 0,0 1 1,1 0-1,-1 0 0,0-1 0,0 1 1,0 0-1,0-1 0,1 1 0,-1 0 1,0 0-1,0 0 0,1-1 0,-1 1 1,0 0-1,1 0 0,-1-1-1,1 1 0,-1 0-1,0 0 1,1 0 0,-1 0-1,0 0 1,1-1 0,-1 1-1,0 0 1,1 0 0,-1 0-1,0 0 1,1 0 0,-1 0-1,0 0 1,1 0 0,-1 0 0,0 0-1,1 1 1,-1-1 0,0 0-1,1 0 1,-1 0 0,0 0-1,0 0 1,1 0 0,-1 1-1,0-1 1,1 0 0,-1 0-1,0 1 1,0-1 0,1 0 0,-1 0-1,0 1 1,0-1 0,0 0-1,0 1 1,1-1 0,-1 0-1,0 0 1,0 1 0,0-1-1,0 0 1,0 1 0,0-1-1,0 0 1,0 1 0,0 0 0,0-1-2,0 1 1,0-1 0,0 0-1,1 1 1,-1-1 0,0 1 0,0-1-1,0 0 1,0 1 0,0-1-1,1 1 1,-1-1 0,0 0-1,0 1 1,1-1 0,-1 0 0,0 1-1,1-1 1,-1 0 0,0 1-1,1-1 1,-1 0 0,0 0 0,1 0-1,-1 1 1,1-1 0,-1 0-1,0 0 1,1 0 0,-1 0 0,1 0-1,-1 0 1,0 0 0,1 0-1,-1 0 1,1 0 0,-1 0 0,2 0-1,-2 0 0,0 0 0,0 0 0,1 0 0,-1 0 0,0 0 0,1 0 0,-1 1 0,0-1 0,1 0 0,-1 0 0,0 0 1,1 0-1,-1 0 0,0 0 0,0 1 0,1-1 0,-1 0 0,0 0 0,0 0 0,1 1 0,-1-1 0,0 0 0,0 0 0,0 1 0,0-1 0,1 0 0,-1 1 0,0-1 0,0 0 2,0 1 0,0-1 0,0 0 0,0 0 0,0 0 0,0 0 0,0 0 0,0 1 0,0-1 0,0 0 0,0 0 0,0 0 0,1 0 0,-1 0 0,0 0 0,0 0 0,0 1 0,0-1 0,0 0 0,0 0 0,0 0 0,0 0 0,1 0 0,-1 0 0,0 0 0,0 0 0,0 0 0,0 0 0,0 0 0,0 0-1,1 0 1,-1 0 0,0 0 0,0 0 0,0 0 0,0 0 0,0 0 0,1 0 0,-1 0 0,0 0 0,0 0 0,0 0 0,0 0 0,0 0 0,0 0 0,1 0 0,-1 0 0,0 0-2,1 0 0,-1-1 0,0 1 0,1 0 0,-1 0 0,1 0 0,-1 0 0,0 0 0,1 0 0,-1 0 0,1 0 0,-1 0 0,1 0 0,-1 0 0,0 0 0,1 0 0,-1 0 0,1 1 0,-1-1 0,0 0 0,1 0 0,-1 0 0,0 1 0,1-1 0,-1 0 0,0 0 0,1 1 0,-1-1 0,0 0 0,0 1 0,1-1 0,-1 0 0,0 1 0,0-1 0,1 1 0,-1 2 39,0 1 1,0 0-1,0-1 0,0 1 0,-1-1 0,1 1 0,-1 0 0,-2 6 0,3-11-35,1 0-1,-1 0 0,0-1 1,0 1-1,0 0 0,0 0 1,0 0-1,0 0 0,0 0 1,0 0-1,0 0 0,0 0 1,-1-1-1,1 1 0,0 0 1,-1 0-1,1 0 0,-1 0 1,1 0-1,-1 0 0,1 0 1,-1 1-1,0-1 0,0 0 1,0-1-1,-1-1-4,0 1 1,0-1-1,1 0 0,-1 0 1,1 0-1,0 0 0,0 0 1,0 0-1,0-7 0,2-1 1,-2 10 0,-9 20-96,7-23 96,2 3 0,3 3 0,8 47-4359</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68"/>
    </inkml:context>
    <inkml:brush xml:id="br0">
      <inkml:brushProperty name="width" value="0.35" units="cm"/>
      <inkml:brushProperty name="height" value="0.35" units="cm"/>
      <inkml:brushProperty name="color" value="#BE3EF2"/>
    </inkml:brush>
  </inkml:definitions>
  <inkml:trace contextRef="#ctx0" brushRef="#br0">68 432 4962,'-10'-8'1293,"9"7"-1185,1 1 0,-1-1-1,1 0 1,-1 0 0,1 0-1,0 0 1,-1 0 0,1 0 0,0 0-1,0 0 1,0-2 0,-10-17 596,-18 1 520,27 18-1201,1 0 1,0 0-1,0 0 0,0 1 0,0-1 0,0 0 0,0 0 0,0 0 0,0 0 0,0 1 0,0-1 1,1 0-1,-1 0 0,0 0 0,1 1 0,-1-1 0,0 0 0,1 0 0,-1 1 0,1-1 0,0-1 1,15-20 460,-15 20-450,0 1 1,-1-1-1,1 0 0,-1 0 1,1 0-1,-1 0 0,0 0 1,1 0-1,-1 0 0,0 0 1,-1 0-1,1 0 0,0 0 1,-1-2-1,1-21 345,-8 21 579,7 4-946,0 0 0,0 0 0,0 0 0,0 0 0,0-1 0,0 1 0,0 0 0,0-1 0,0 1 0,0-1 0,0 1 0,1-1 0,-1 1 0,0-1 0,0 1 1,0-1-1,1 0 0,-1 0 0,0 1 0,1-1 0,-1 0 0,0 0 0,1 0 0,-1 0 0,1 0 0,-1-1 0,-3-18-128,4 18 116,-1 0 0,0-1 0,0 1 1,1 0-1,-1-1 0,1 1 0,0 0 0,0-1 1,0 1-1,0-1 0,0 1 0,0 0 1,1-1-1,-1 1 0,1 0 0,0-1 1,1-3-1,-1 3 0,0 0 0,0 1 0,0-1 0,-1 0 0,1 1 0,-1-1 0,0-6 0,3-9 0,-1 4 120,-2 8-16,3-1 696,-1-64-800,1 65 0,1 1 0,-1 1 0,1-1 0,1 1 0,-1-1 0,1 1 0,8-6 0,-12 10 6,0-1 0,1 1-1,-1 0 1,1-1 0,-1 1-1,1 0 1,-1 0 0,1 0-1,-1 0 1,1 0 0,-1 0 0,1 1-1,-1-1 1,1 0 0,-1 1-1,0-1 1,3 2 0,17 2 51,-11 2 79,-8-4-114,-1-1 0,1 0-1,-1 1 1,1-1-1,0 0 1,0 0-1,0-1 1,0 1-1,-1 0 1,1-1-1,0 1 1,4 0-1,50 6 60,0 3-81,-43-10 0,-11 1 0,1-1 0,-1 0 0,0 0 0,1 0 0,-1 0 0,0 0 0,1-1 0,-1 1 0,0-1 0,0 1 0,4-2 0,-3 0 0,0 1 0,0 0 0,0-1 0,0 1 0,0 1 0,0-1 0,1 0 0,-1 1 0,0 0 0,0 0 0,1 0 0,-1 0 0,6 1 0,-6 2 10,0 1 1,-1-1 0,1 1-1,0 0 1,-1 0 0,0 0-1,0 0 1,2 7 0,3-12 27,1 0 0,-1 0 1,0 0-1,12-6 1,-7 3-39,1 0 0,0 1 0,0 0 0,0 1 0,0 0 0,0 1 0,18 1 0,-26 0 0,0-1 0,0 0 0,-1 0 0,1 0 0,0 0 0,6-4 0,-7 4 0,0-1 0,0 1 0,0 0 0,0 0 0,0 0 0,0 0 0,0 1 0,0-1 0,0 1 0,6 1 0,9 5 166,8 1 132,74 5-122,-99-12-160,3 1-11,-1-1 0,1 0 0,-1 0 0,1-1 0,-1 1 0,1-1-1,-1 0 1,0 0 0,1-1 0,-1 1 0,0-1 0,7-3 0,-9 3-4,0 1 1,0 0-1,1 0 1,-1 0-1,1 0 0,-1 0 1,1 0-1,-1 1 0,1 0 1,0-1-1,-1 1 1,1 0-1,0 0 0,3 1 1,38 10 37,-2 0-19,-24-6 0,6 2 29,-23-7-48,0 0 0,0 0 0,0 0 0,-1 0 1,1 0-1,0 0 0,0-1 0,0 1 0,0 0 1,0 0-1,0-1 0,0 1 0,0 0 0,-1-1 1,1 1-1,0-1 0,0 1 0,-1-1 0,1 0 0,0 1 1,0-1-1,0-1 0,2 2-1,1-1 0,-1 1 0,1 0 0,-1 0 0,0 0 0,1 1 0,-1-1 0,0 1 0,1 0 0,-1 0 0,4 1 0,-1 0 19,1 0-1,-1 0 1,1-1 0,0 0-1,-1 0 1,1-1 0,0 1-1,-1-2 1,1 1 0,0-1-1,10-2 1,-14 2-6,0 0-1,0 0 0,0 0 1,0 1-1,0-1 0,-1 1 1,1 0-1,0 0 0,0 0 1,0 0-1,0 1 1,0-1-1,0 1 0,0-1 1,0 1-1,0 0 0,-1 0 1,1 1-1,0-1 1,-1 0-1,4 3 0,-5-3-8,0 0-1,1 0 0,-1 0 1,1 0-1,-1 0 0,0-1 1,1 1-1,-1 0 1,1-1-1,0 1 0,-1-1 1,1 0-1,-1 1 0,1-1 1,0 0-1,-1 0 1,1 0-1,1 0 0,33-8 100,-18 3-78,-12 4-25,-1 1 0,0-1 0,0 1 0,1 1 0,6 0 0,-6 0 0,-1-1 0,1 1 0,-1-1 0,10-1 0,47-15 160,-53 12-160,-5 3 0,0-1 0,1 1 0,-1 0 0,0 0 0,1 0 0,-1 0 0,1 1 0,0 0 0,-1 0 0,6 0 0,5 1 16,3 0 275,-15 0-265,0-1-1,0 1 0,0-1 0,0 0 1,0 0-1,0 0 0,-1-1 0,6 0 1,-5 0 0,0 1 0,0-1 1,1 1-1,-1 0 0,0 0 1,0 0-1,1 0 0,5 2 0,1 0 27,-8-1-40,0-1 1,0 0-1,0 1 0,0-1 0,0 1 0,0-1 1,-1 1-1,1 0 0,0 0 0,0 0 0,-1 0 1,1 0-1,2 3 0,4 4 23,3 3-5,-10-8-383,4 9 834</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69"/>
    </inkml:context>
    <inkml:brush xml:id="br0">
      <inkml:brushProperty name="width" value="0.35" units="cm"/>
      <inkml:brushProperty name="height" value="0.35" units="cm"/>
      <inkml:brushProperty name="color" value="#FFFFFF"/>
    </inkml:brush>
  </inkml:definitions>
  <inkml:trace contextRef="#ctx0" brushRef="#br0">62 5 2401,'1'-4'392,"-5"9"-112,4-4-220,0-1-1,-1 1 1,1 0-1,-1 0 1,0-1-1,1 1 1,-1-1-1,1 1 1,-1 0-1,0-1 0,0 1 1,1-1-1,-1 1 1,-1-1-1,2 0-34,-1 1 0,1-1 0,0 0 0,0 0 0,-1 0 0,1 0 0,0 0 0,-1 0 0,1 0 0,0 0 0,0 0 0,0 1 0,-1-1 0,1 0 75,-1 1-75,1-1 0,0 0 0,0 0 0,0 1 0,0-1 0,-1 0 0,1 0 0,0 1 0,0-1 0,0 0 0,0 0 0,0 1 0,0-1 0,0 0 0,0 0 0,0 1 0,0-1 0,0 0 0,0 0 0,0 1 0,0-1 0,0 0 0,0 1 0,0-1 0,0 0 0,0 0 0,1 1 0,-1-1 0,0 0 0,0 0 0,0 1 0,1-1 75,-1 0-75,0 1 1,0-1-1,1 0 0,-1 0 0,0 0 0,1 1 0,-1-1 8,1 1 1,0 0 0,-1 0 0,1 0-1,-1 0 1,1 0 0,-1 0 0,0 0 0,1 0-1,-1 0 1,0 0 0,0 0 0,0 0-1,0 0 1,0 0 0,0 2 0,0-3-16,0 1-1,0-1 1,1 0 0,-1 1-1,0-1 1,0 0 0,0 1 0,0-1-1,-1 0 1,1 1 0,0-1-1,0 0 1,0 1 0,0-1 0,0 0-1,0 1 1,0-1 0,-1 0-1,1 1 1,0-1 0,0 0 0,0 0-1,-1 1 1,1-1 0,0 0-1,0 0 1,-1 1 0,1-1-1,0 0 1,-1 0 0,1 0 0,0 0-1,-1 1 1,-8-4 151,8 3-143,0 0 0,0 0 0,0 0 1,0 0-1,0-1 0,0 1 0,0 0 0,0 0 0,0-1 1,0 1-1,0-1 0,0 1 0,0-1 0,1 1 0,-1-1 0,0 0 1,0 1-1,1-1 0,-1 0 0,0 0 0,0-1 0,6 3-26,8 10 55,-12-10-50,0 1 0,0-1 1,0 0-1,0 0 0,0 0 0,0 0 1,0 0-1,0-1 0,0 1 0,1 0 1,-1 0-1,0-1 0,2 1 0,-2-1 1,-1 0 0,1 0 0,-1 0 0,1 0-1,-1 1 1,1-1 0,-1 0 0,1 0-1,-1 0 1,1 0 0,-1 1 0,1-1-1,-1 0 1,1 0 0,-1 1 0,1-1-1,-1 0 1,0 1 0,1-1 0,-1 0-1,0 1 1,1-1 0,-1 2 142,0-2-140,-1 0 5,1 0 1,-1 0-1,1 0 1,-1 0 0,1 0-1,-1 0 1,1 1-1,-1-1 1,1 0 0,-1 0-1,1 1 1,0-1-1,-1 0 1,1 1 0,-1-1-1,1 0 1,0 1-1,-1-1 1,1 1 0,-1 0-14,1-1 0,0 0 0,0 0 0,0 0 0,0 0 0,0 1 0,0-1 0,-1 0 0,1 0 0,0 0 0,0 0 0,0 0 0,0 1 0,-1-1 0,1 0 0,0 0 0,0 0 0,0 0 0,-1 0 0,1 0 0,0 0 0,0 0 0,0 0 0,-1 0 0,1 0 0,0 0 0,0 0 0,0 0 0,-1 0 0,1 0 0,0 0 0,0 0 0,-1 0 0,-2-1 0,6 0 0,-23 20 128,20-19-127,0 0 0,0 0 0,0 0 1,0 0-1,0 0 0,0-1 0,0 1 0,0 0 1,0 0-1,0 0 0,-1 0 0,1 0 1,0 0-1,0 0 0,0 0 0,0 0 0,0 0 1,0 0-1,0 0 0,0 0 0,0 0 0,0 0 1,0-1-1,0 1 0,0 0 0,-1 0 0,1 0 1,0 0-1,0 0 0,0 0 0,0 0 1,0 0-1,0 0 0,0 0 0,0 0 0,0 0 1,0 0-1,-1 0 0,1 0 0,0 0 0,0 0 1,0 0-1,0 0 0,0 1 0,0-1 1,0 0-1,0 0 0,0 0 0,0 0 0,0 0 1,0 0-1,0 0 0,-1 0 0,1 0 0,0 0 1,0 0-1,0 0 0,0 0 0,0 0 0,0 0 1,0 1-1,0-1 0,0 0 0,0 0 1,0 0-1,-2-2 47,1 2-44,0 1 1,0 0-1,0-1 1,-1 1-1,1 0 1,0 0-1,0 0 1,0 0-1,1 0 1,-1 0-1,0 0 1,0 0-1,0 0 1,1 0-1,-1 0 1,0 0-1,1 0 1,-1 1-1,1-1 1,0 0-1,-1 1 1,1-1-1,0 0 1,0 0-1,0 1 1,0-1-1,0 0 1,0 1-1,0-1 1,0 0-1,1 2 1,-1-2-3,0-1 1,0 0-1,0 1 0,0-1 1,0 0-1,0 1 0,0-1 1,0 1-1,0-1 0,0 0 1,0 1-1,0-1 0,0 0 1,0 1-1,0-1 0,0 1 1,0-1-1,-1 0 0,1 1 1,0-1-1,0 0 1,-1 0-1,1 1 0,0-1 1,-1 1-1,1-1-1,0 0 1,0 0-1,0 0 0,-1 0 1,1 0-1,0 1 1,0-1-1,0 0 0,0 0 1,0 0-1,0 0 0,0 0 1,0 1-1,0-1 0,-1 0 1,1 0-1,0 0 1,0 1-1,0-1 0,0 0 1,0 0-1,0 0 0,0 0 1,0 1-1,0-1 0,0 0 1,0 0-1,0 0 1,0 0-1,1 1 0,-1-1 1,0 0-1,0 0 0,0 0 1,0 0-1,0 1 1,0-1-1,0 0 0,0 0 1,0 0-1,1 0 0,-1 0 1,0 1-1,0-1 0,0 0 1,0 0-1,0 0 1,1 0-1,-1 1-1,-1 20 390,2-22-390,-1 0 0,1 0-1,0 0 1,0 0 0,-1 0-1,1 0 1,0 1 0,0-1-1,0 0 1,0 1 0,0-1-1,0 0 1,0 1 0,0-1-1,0 1 1,0 0 0,0-1-1,2 1 1,0-1 7,-1 1 1,0 0-1,0 0 0,0 0 0,0 1 0,0-1 1,0 0-1,0 1 0,0-1 0,0 1 0,0 0 1,0-1-1,0 1 0,0 0 0,0 0 0,0 1 1,-1-1-1,1 0 0,2 2 0,-3-6-369,0 0 0,1 0 0,-1 0 0,-1-1 0,1 1 1,0 0-1,-1-1 0,1-3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4C09E0-72D0-4DAB-BB34-D8C41E98DFA9}" type="datetimeFigureOut">
              <a:rPr lang="de-DE" smtClean="0"/>
              <a:t>24.10.2025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4A04C6-55E9-456B-BE3A-F2AA23C029D6}" type="slidenum">
              <a:rPr lang="de-DE" smtClean="0"/>
              <a:t>‹Nr.›</a:t>
            </a:fld>
            <a:endParaRPr lang="de-DE"/>
          </a:p>
        </p:txBody>
      </p:sp>
    </p:spTree>
    <p:extLst>
      <p:ext uri="{BB962C8B-B14F-4D97-AF65-F5344CB8AC3E}">
        <p14:creationId xmlns:p14="http://schemas.microsoft.com/office/powerpoint/2010/main" val="970651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ki/File:Mapa_da_Capitania_de_Pernambuco,_com_representa%C3%A7%C3%A3o_do_Quilombo_dos_Palmares_(1647).jp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reativecommons.org/licenses/by-nc-nd/2.0/deed.d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icryl.com/media/framebreaking-1812-9b84c2"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icryl.com/media/framebreaking-1812-9b84c2"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reativecommons.org/licenses/by-sa/4.0/deed.no"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e.wikipedia.org/w/index.php?title=Mandal_(Indien)&amp;action=edit&amp;redlink=1"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de.wikipedia.org/wiki/Holz" TargetMode="External"/><Relationship Id="rId5" Type="http://schemas.openxmlformats.org/officeDocument/2006/relationships/hyperlink" Target="https://de.wikipedia.org/wiki/Konzession" TargetMode="External"/><Relationship Id="rId4" Type="http://schemas.openxmlformats.org/officeDocument/2006/relationships/hyperlink" Target="https://de.wikipedia.org/w/index.php?title=Alakananda-Tal&amp;action=edit&amp;redlink=1"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reativecommons.org/licenses/by-sa/3.0/deed.e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commondreams.org/media-library/opponents-of-eacop-carry-a-banner-in-nyc.jpg?id=52979359&amp;width=1200&amp;height=400&amp;quality="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84A04C6-55E9-456B-BE3A-F2AA23C029D6}" type="slidenum">
              <a:rPr lang="de-DE" smtClean="0"/>
              <a:t>2</a:t>
            </a:fld>
            <a:endParaRPr lang="de-DE"/>
          </a:p>
        </p:txBody>
      </p:sp>
    </p:spTree>
    <p:extLst>
      <p:ext uri="{BB962C8B-B14F-4D97-AF65-F5344CB8AC3E}">
        <p14:creationId xmlns:p14="http://schemas.microsoft.com/office/powerpoint/2010/main" val="2291516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C73CB-FF13-A1BC-5E21-AF6D904DE8A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57BEAA0-D9E0-EFA0-28F9-E9868A3F270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728198E-EA69-E6A1-82DA-D66CEFD4FACE}"/>
              </a:ext>
            </a:extLst>
          </p:cNvPr>
          <p:cNvSpPr>
            <a:spLocks noGrp="1"/>
          </p:cNvSpPr>
          <p:nvPr>
            <p:ph type="body" idx="1"/>
          </p:nvPr>
        </p:nvSpPr>
        <p:spPr/>
        <p:txBody>
          <a:bodyPr/>
          <a:lstStyle/>
          <a:p>
            <a:pPr algn="l"/>
            <a:r>
              <a:rPr lang="de-DE" sz="1800" dirty="0"/>
              <a:t>Karte des Kapitänsamtes von Pernambuco, die den </a:t>
            </a:r>
            <a:r>
              <a:rPr lang="de-DE" sz="1800" dirty="0" err="1"/>
              <a:t>Quilombo</a:t>
            </a:r>
            <a:r>
              <a:rPr lang="de-DE" sz="1800" dirty="0"/>
              <a:t> dos Palmares zeigt </a:t>
            </a:r>
            <a:r>
              <a:rPr lang="de-DE" sz="1200" dirty="0">
                <a:solidFill>
                  <a:schemeClr val="accent4"/>
                </a:solidFill>
                <a:hlinkClick r:id="rId3">
                  <a:extLst>
                    <a:ext uri="{A12FA001-AC4F-418D-AE19-62706E023703}">
                      <ahyp:hlinkClr xmlns:ahyp="http://schemas.microsoft.com/office/drawing/2018/hyperlinkcolor" val="tx"/>
                    </a:ext>
                  </a:extLst>
                </a:hlinkClick>
              </a:rPr>
              <a:t>https://commons.wikimedia.org/wiki/File:Mapa_da_Capitania_de_Pernambuco,_com_representa%C3%A7%C3%A3o_do_Quilombo_dos_Palmares_(1647).jpg</a:t>
            </a:r>
            <a:endParaRPr lang="de-DE" sz="1200" dirty="0">
              <a:solidFill>
                <a:schemeClr val="accent4"/>
              </a:solidFill>
            </a:endParaRPr>
          </a:p>
          <a:p>
            <a:pPr algn="l"/>
            <a:r>
              <a:rPr lang="de-DE" sz="1200" dirty="0"/>
              <a:t>Public Domain</a:t>
            </a:r>
          </a:p>
          <a:p>
            <a:endParaRPr lang="de-DE" sz="1200" dirty="0"/>
          </a:p>
          <a:p>
            <a:endParaRPr lang="de-DE" sz="1200" dirty="0"/>
          </a:p>
        </p:txBody>
      </p:sp>
      <p:sp>
        <p:nvSpPr>
          <p:cNvPr id="4" name="Foliennummernplatzhalter 3">
            <a:extLst>
              <a:ext uri="{FF2B5EF4-FFF2-40B4-BE49-F238E27FC236}">
                <a16:creationId xmlns:a16="http://schemas.microsoft.com/office/drawing/2014/main" id="{FAD08E42-D96B-76D5-5B29-60026998879E}"/>
              </a:ext>
            </a:extLst>
          </p:cNvPr>
          <p:cNvSpPr>
            <a:spLocks noGrp="1"/>
          </p:cNvSpPr>
          <p:nvPr>
            <p:ph type="sldNum" sz="quarter" idx="5"/>
          </p:nvPr>
        </p:nvSpPr>
        <p:spPr/>
        <p:txBody>
          <a:bodyPr/>
          <a:lstStyle/>
          <a:p>
            <a:fld id="{184A04C6-55E9-456B-BE3A-F2AA23C029D6}" type="slidenum">
              <a:rPr lang="de-DE" smtClean="0"/>
              <a:t>12</a:t>
            </a:fld>
            <a:endParaRPr lang="de-DE"/>
          </a:p>
        </p:txBody>
      </p:sp>
    </p:spTree>
    <p:extLst>
      <p:ext uri="{BB962C8B-B14F-4D97-AF65-F5344CB8AC3E}">
        <p14:creationId xmlns:p14="http://schemas.microsoft.com/office/powerpoint/2010/main" val="184099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1A394-6586-EB95-803F-82E018DEA70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4BCCA20-668F-813E-1247-7CABD98B2CB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B52F68C-B7A7-B405-6552-02C1A876D3A0}"/>
              </a:ext>
            </a:extLst>
          </p:cNvPr>
          <p:cNvSpPr>
            <a:spLocks noGrp="1"/>
          </p:cNvSpPr>
          <p:nvPr>
            <p:ph type="body" idx="1"/>
          </p:nvPr>
        </p:nvSpPr>
        <p:spPr/>
        <p:txBody>
          <a:bodyPr/>
          <a:lstStyle/>
          <a:p>
            <a:pPr marL="171450" indent="-171450">
              <a:buFont typeface="Arial" panose="020B0604020202020204" pitchFamily="34" charset="0"/>
              <a:buChar char="•"/>
            </a:pPr>
            <a:r>
              <a:rPr lang="de-DE" sz="1200" dirty="0" err="1"/>
              <a:t>Quilombos</a:t>
            </a:r>
            <a:r>
              <a:rPr lang="de-DE" sz="1200" dirty="0"/>
              <a:t> entstanden im 17. Jahrhundert als Zufluchtsorte für geflohene Sklaven - oft in abgelegenen Gebieten mit unabhängigen sozialen, kulturellen und wirtschaftlichen Strukturen.</a:t>
            </a:r>
          </a:p>
          <a:p>
            <a:pPr marL="171450" indent="-171450">
              <a:buFont typeface="Arial" panose="020B0604020202020204" pitchFamily="34" charset="0"/>
              <a:buChar char="•"/>
            </a:pPr>
            <a:r>
              <a:rPr lang="de-DE" sz="1200" dirty="0"/>
              <a:t>Heute leben zwischen 1000 und 10000 </a:t>
            </a:r>
            <a:r>
              <a:rPr lang="de-DE" sz="1200" dirty="0" err="1"/>
              <a:t>Quilombola</a:t>
            </a:r>
            <a:r>
              <a:rPr lang="de-DE" sz="1200" dirty="0"/>
              <a:t>-Gemeinschaften in Brasilien, viele ohne offizielle Anerkennung oder gesicherte Landrechte.</a:t>
            </a:r>
          </a:p>
          <a:p>
            <a:pPr marL="171450" indent="-171450">
              <a:buFont typeface="Arial" panose="020B0604020202020204" pitchFamily="34" charset="0"/>
              <a:buChar char="•"/>
            </a:pPr>
            <a:r>
              <a:rPr lang="de-DE" sz="1200" dirty="0"/>
              <a:t>Sie kämpfen gegen Landraub, Umweltzerstörung, Monokulturen (Soja, Zuckerrohr), Bergbau und Großprojekte (z.B. Staudämme, Pipelines), die nicht nur ihre Existenz, sondern auch die Artenvielfalt der Regionen bedrohen.</a:t>
            </a:r>
          </a:p>
          <a:p>
            <a:pPr marL="171450" indent="-171450">
              <a:buFont typeface="Arial" panose="020B0604020202020204" pitchFamily="34" charset="0"/>
              <a:buChar char="•"/>
            </a:pPr>
            <a:r>
              <a:rPr lang="de-DE" sz="1200" dirty="0" err="1"/>
              <a:t>Quilombola</a:t>
            </a:r>
            <a:r>
              <a:rPr lang="de-DE" sz="1200" dirty="0"/>
              <a:t>-Bewegungen wie CONAQ (</a:t>
            </a:r>
            <a:r>
              <a:rPr lang="de-DE" sz="1200" dirty="0" err="1"/>
              <a:t>Coordenação</a:t>
            </a:r>
            <a:r>
              <a:rPr lang="de-DE" sz="1200" dirty="0"/>
              <a:t> </a:t>
            </a:r>
            <a:r>
              <a:rPr lang="de-DE" sz="1200" dirty="0" err="1"/>
              <a:t>Nacional</a:t>
            </a:r>
            <a:r>
              <a:rPr lang="de-DE" sz="1200" dirty="0"/>
              <a:t> de </a:t>
            </a:r>
            <a:r>
              <a:rPr lang="de-DE" sz="1200" dirty="0" err="1"/>
              <a:t>Articulação</a:t>
            </a:r>
            <a:r>
              <a:rPr lang="de-DE" sz="1200" dirty="0"/>
              <a:t> das </a:t>
            </a:r>
            <a:r>
              <a:rPr lang="de-DE" sz="1200" dirty="0" err="1"/>
              <a:t>Comunidades</a:t>
            </a:r>
            <a:r>
              <a:rPr lang="de-DE" sz="1200" dirty="0"/>
              <a:t> Negras </a:t>
            </a:r>
            <a:r>
              <a:rPr lang="de-DE" sz="1200" dirty="0" err="1"/>
              <a:t>Rurais</a:t>
            </a:r>
            <a:r>
              <a:rPr lang="de-DE" sz="1200" dirty="0"/>
              <a:t> </a:t>
            </a:r>
            <a:r>
              <a:rPr lang="de-DE" sz="1200" dirty="0" err="1"/>
              <a:t>Quilombolas</a:t>
            </a:r>
            <a:r>
              <a:rPr lang="de-DE" sz="1200" dirty="0"/>
              <a:t>) setzen sich für kollektive Landrechte, kulturelle Anerkennung und Umweltgerechtigkeit ein.</a:t>
            </a:r>
          </a:p>
          <a:p>
            <a:pPr marL="171450" indent="-171450">
              <a:buFont typeface="Arial" panose="020B0604020202020204" pitchFamily="34" charset="0"/>
              <a:buChar char="•"/>
            </a:pPr>
            <a:r>
              <a:rPr lang="de-DE" sz="1200" dirty="0"/>
              <a:t>Organisiert zusammen mit indigenen Gruppen im </a:t>
            </a:r>
            <a:r>
              <a:rPr lang="de-DE" sz="1200" dirty="0" err="1"/>
              <a:t>AmazonasAuch</a:t>
            </a:r>
            <a:r>
              <a:rPr lang="de-DE" sz="1200" dirty="0"/>
              <a:t> in anderen Teilen Südamerikas</a:t>
            </a:r>
          </a:p>
          <a:p>
            <a:pPr marL="171450" indent="-171450">
              <a:buFont typeface="Arial" panose="020B0604020202020204" pitchFamily="34" charset="0"/>
              <a:buChar char="•"/>
            </a:pPr>
            <a:r>
              <a:rPr lang="de-DE" sz="1200" dirty="0"/>
              <a:t>Ihr Widerstand ist intersektional: er richtet sich gegen rassistische, koloniale und kapitalistische Strukturen. Auch international vernetzt: Teil der globalen Bewegungen für Umweltgerechtigkeit, indigene Rechte und </a:t>
            </a:r>
            <a:r>
              <a:rPr lang="de-DE" sz="1200" dirty="0" err="1"/>
              <a:t>dekoloniale</a:t>
            </a:r>
            <a:r>
              <a:rPr lang="de-DE" sz="1200" dirty="0"/>
              <a:t> Kämpfe.</a:t>
            </a:r>
          </a:p>
        </p:txBody>
      </p:sp>
      <p:sp>
        <p:nvSpPr>
          <p:cNvPr id="4" name="Foliennummernplatzhalter 3">
            <a:extLst>
              <a:ext uri="{FF2B5EF4-FFF2-40B4-BE49-F238E27FC236}">
                <a16:creationId xmlns:a16="http://schemas.microsoft.com/office/drawing/2014/main" id="{BB466C55-9095-20F3-2547-788E01A50D26}"/>
              </a:ext>
            </a:extLst>
          </p:cNvPr>
          <p:cNvSpPr>
            <a:spLocks noGrp="1"/>
          </p:cNvSpPr>
          <p:nvPr>
            <p:ph type="sldNum" sz="quarter" idx="5"/>
          </p:nvPr>
        </p:nvSpPr>
        <p:spPr/>
        <p:txBody>
          <a:bodyPr/>
          <a:lstStyle/>
          <a:p>
            <a:fld id="{184A04C6-55E9-456B-BE3A-F2AA23C029D6}" type="slidenum">
              <a:rPr lang="de-DE" smtClean="0"/>
              <a:t>13</a:t>
            </a:fld>
            <a:endParaRPr lang="de-DE"/>
          </a:p>
        </p:txBody>
      </p:sp>
    </p:spTree>
    <p:extLst>
      <p:ext uri="{BB962C8B-B14F-4D97-AF65-F5344CB8AC3E}">
        <p14:creationId xmlns:p14="http://schemas.microsoft.com/office/powerpoint/2010/main" val="2486318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200" dirty="0"/>
              <a:t>BASF Ludwigshafen </a:t>
            </a:r>
            <a:r>
              <a:rPr lang="de-DE" sz="1200" dirty="0" err="1"/>
              <a:t>site</a:t>
            </a:r>
            <a:r>
              <a:rPr lang="de-DE" sz="1200" dirty="0"/>
              <a:t> 1881 – von BASF</a:t>
            </a:r>
          </a:p>
          <a:p>
            <a:pPr algn="l"/>
            <a:r>
              <a:rPr lang="de-DE" sz="1200" dirty="0"/>
              <a:t>Veröffentlich unter </a:t>
            </a:r>
            <a:r>
              <a:rPr lang="de-DE" sz="1200" dirty="0">
                <a:hlinkClick r:id="rId3"/>
              </a:rPr>
              <a:t>CC BY-NC-ND 2.0 Lizenz</a:t>
            </a:r>
            <a:endParaRPr lang="de-DE" sz="1200" dirty="0"/>
          </a:p>
          <a:p>
            <a:pPr algn="l"/>
            <a:r>
              <a:rPr lang="de-DE" sz="1200" dirty="0"/>
              <a:t>https://www.flickr.com/photos/basf/5509563806/</a:t>
            </a:r>
          </a:p>
          <a:p>
            <a:endParaRPr lang="de-DE" dirty="0"/>
          </a:p>
        </p:txBody>
      </p:sp>
      <p:sp>
        <p:nvSpPr>
          <p:cNvPr id="4" name="Foliennummernplatzhalter 3"/>
          <p:cNvSpPr>
            <a:spLocks noGrp="1"/>
          </p:cNvSpPr>
          <p:nvPr>
            <p:ph type="sldNum" sz="quarter" idx="5"/>
          </p:nvPr>
        </p:nvSpPr>
        <p:spPr/>
        <p:txBody>
          <a:bodyPr/>
          <a:lstStyle/>
          <a:p>
            <a:fld id="{184A04C6-55E9-456B-BE3A-F2AA23C029D6}" type="slidenum">
              <a:rPr lang="de-DE" smtClean="0"/>
              <a:t>14</a:t>
            </a:fld>
            <a:endParaRPr lang="de-DE"/>
          </a:p>
        </p:txBody>
      </p:sp>
    </p:spTree>
    <p:extLst>
      <p:ext uri="{BB962C8B-B14F-4D97-AF65-F5344CB8AC3E}">
        <p14:creationId xmlns:p14="http://schemas.microsoft.com/office/powerpoint/2010/main" val="208405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Alternatives Bild: https://www.hs-nb.de/storages/hs-neubrandenburg/institute/iugr/Landschaft_im_Wandel/Landwirtschaft/Phasen_der_Industriellen_Revolution/Industrialisierung_in_Deutschland.jpg</a:t>
            </a:r>
          </a:p>
        </p:txBody>
      </p:sp>
      <p:sp>
        <p:nvSpPr>
          <p:cNvPr id="4" name="Foliennummernplatzhalter 3"/>
          <p:cNvSpPr>
            <a:spLocks noGrp="1"/>
          </p:cNvSpPr>
          <p:nvPr>
            <p:ph type="sldNum" sz="quarter" idx="5"/>
          </p:nvPr>
        </p:nvSpPr>
        <p:spPr/>
        <p:txBody>
          <a:bodyPr/>
          <a:lstStyle/>
          <a:p>
            <a:fld id="{7BD0CDFC-CD70-48CA-96B2-C37FD54833FB}" type="slidenum">
              <a:rPr lang="de-DE" smtClean="0"/>
              <a:t>15</a:t>
            </a:fld>
            <a:endParaRPr lang="de-DE"/>
          </a:p>
        </p:txBody>
      </p:sp>
    </p:spTree>
    <p:extLst>
      <p:ext uri="{BB962C8B-B14F-4D97-AF65-F5344CB8AC3E}">
        <p14:creationId xmlns:p14="http://schemas.microsoft.com/office/powerpoint/2010/main" val="2898464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4A63B-FB51-BFFD-B797-F607DF6F47B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7BFEB52-0259-C490-706C-1EAC71F88E0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A41937F-8ABA-F2F4-4D57-23009C9AD735}"/>
              </a:ext>
            </a:extLst>
          </p:cNvPr>
          <p:cNvSpPr>
            <a:spLocks noGrp="1"/>
          </p:cNvSpPr>
          <p:nvPr>
            <p:ph type="body" idx="1"/>
          </p:nvPr>
        </p:nvSpPr>
        <p:spPr/>
        <p:txBody>
          <a:bodyPr/>
          <a:lstStyle/>
          <a:p>
            <a:r>
              <a:rPr lang="de-DE" sz="1200" dirty="0">
                <a:hlinkClick r:id="rId3"/>
              </a:rPr>
              <a:t>https://picryl.com/media/framebreaking-1812-9b84c2</a:t>
            </a:r>
            <a:endParaRPr lang="de-DE" sz="1200" dirty="0"/>
          </a:p>
          <a:p>
            <a:r>
              <a:rPr lang="de-DE" sz="1200" dirty="0"/>
              <a:t>Public Domain Image </a:t>
            </a:r>
          </a:p>
        </p:txBody>
      </p:sp>
      <p:sp>
        <p:nvSpPr>
          <p:cNvPr id="4" name="Foliennummernplatzhalter 3">
            <a:extLst>
              <a:ext uri="{FF2B5EF4-FFF2-40B4-BE49-F238E27FC236}">
                <a16:creationId xmlns:a16="http://schemas.microsoft.com/office/drawing/2014/main" id="{21B894F9-77C7-7C45-06C0-E20997CE4788}"/>
              </a:ext>
            </a:extLst>
          </p:cNvPr>
          <p:cNvSpPr>
            <a:spLocks noGrp="1"/>
          </p:cNvSpPr>
          <p:nvPr>
            <p:ph type="sldNum" sz="quarter" idx="5"/>
          </p:nvPr>
        </p:nvSpPr>
        <p:spPr/>
        <p:txBody>
          <a:bodyPr/>
          <a:lstStyle/>
          <a:p>
            <a:fld id="{184A04C6-55E9-456B-BE3A-F2AA23C029D6}" type="slidenum">
              <a:rPr lang="de-DE" smtClean="0"/>
              <a:t>16</a:t>
            </a:fld>
            <a:endParaRPr lang="de-DE"/>
          </a:p>
        </p:txBody>
      </p:sp>
    </p:spTree>
    <p:extLst>
      <p:ext uri="{BB962C8B-B14F-4D97-AF65-F5344CB8AC3E}">
        <p14:creationId xmlns:p14="http://schemas.microsoft.com/office/powerpoint/2010/main" val="240272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47683-214E-F93E-6762-543AD1A6CEF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2FF97D5-32AE-0710-5EBC-30DCAB4F6C5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CEC62CD-D8F2-4F4C-3C5D-18229CE6F821}"/>
              </a:ext>
            </a:extLst>
          </p:cNvPr>
          <p:cNvSpPr>
            <a:spLocks noGrp="1"/>
          </p:cNvSpPr>
          <p:nvPr>
            <p:ph type="body" idx="1"/>
          </p:nvPr>
        </p:nvSpPr>
        <p:spPr/>
        <p:txBody>
          <a:bodyPr/>
          <a:lstStyle/>
          <a:p>
            <a:r>
              <a:rPr lang="de-DE" sz="1200" dirty="0">
                <a:hlinkClick r:id="rId3"/>
              </a:rPr>
              <a:t>https://picryl.com/media/framebreaking-1812-9b84c2</a:t>
            </a:r>
            <a:endParaRPr lang="de-DE" sz="1200" dirty="0"/>
          </a:p>
          <a:p>
            <a:r>
              <a:rPr lang="de-DE" sz="1200" dirty="0"/>
              <a:t>Public Domain Image</a:t>
            </a:r>
          </a:p>
        </p:txBody>
      </p:sp>
      <p:sp>
        <p:nvSpPr>
          <p:cNvPr id="4" name="Foliennummernplatzhalter 3">
            <a:extLst>
              <a:ext uri="{FF2B5EF4-FFF2-40B4-BE49-F238E27FC236}">
                <a16:creationId xmlns:a16="http://schemas.microsoft.com/office/drawing/2014/main" id="{B74DCDDB-7D9A-5DA9-64EC-7275C6E23356}"/>
              </a:ext>
            </a:extLst>
          </p:cNvPr>
          <p:cNvSpPr>
            <a:spLocks noGrp="1"/>
          </p:cNvSpPr>
          <p:nvPr>
            <p:ph type="sldNum" sz="quarter" idx="5"/>
          </p:nvPr>
        </p:nvSpPr>
        <p:spPr/>
        <p:txBody>
          <a:bodyPr/>
          <a:lstStyle/>
          <a:p>
            <a:fld id="{184A04C6-55E9-456B-BE3A-F2AA23C029D6}" type="slidenum">
              <a:rPr lang="de-DE" smtClean="0"/>
              <a:t>17</a:t>
            </a:fld>
            <a:endParaRPr lang="de-DE"/>
          </a:p>
        </p:txBody>
      </p:sp>
    </p:spTree>
    <p:extLst>
      <p:ext uri="{BB962C8B-B14F-4D97-AF65-F5344CB8AC3E}">
        <p14:creationId xmlns:p14="http://schemas.microsoft.com/office/powerpoint/2010/main" val="1784184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Public Domain Image</a:t>
            </a:r>
          </a:p>
        </p:txBody>
      </p:sp>
      <p:sp>
        <p:nvSpPr>
          <p:cNvPr id="4" name="Foliennummernplatzhalter 3"/>
          <p:cNvSpPr>
            <a:spLocks noGrp="1"/>
          </p:cNvSpPr>
          <p:nvPr>
            <p:ph type="sldNum" sz="quarter" idx="5"/>
          </p:nvPr>
        </p:nvSpPr>
        <p:spPr/>
        <p:txBody>
          <a:bodyPr/>
          <a:lstStyle/>
          <a:p>
            <a:fld id="{184A04C6-55E9-456B-BE3A-F2AA23C029D6}" type="slidenum">
              <a:rPr lang="de-DE" smtClean="0"/>
              <a:t>18</a:t>
            </a:fld>
            <a:endParaRPr lang="de-DE"/>
          </a:p>
        </p:txBody>
      </p:sp>
    </p:spTree>
    <p:extLst>
      <p:ext uri="{BB962C8B-B14F-4D97-AF65-F5344CB8AC3E}">
        <p14:creationId xmlns:p14="http://schemas.microsoft.com/office/powerpoint/2010/main" val="2152053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BD0CDFC-CD70-48CA-96B2-C37FD54833FB}" type="slidenum">
              <a:rPr lang="de-DE" smtClean="0"/>
              <a:t>19</a:t>
            </a:fld>
            <a:endParaRPr lang="de-DE"/>
          </a:p>
        </p:txBody>
      </p:sp>
    </p:spTree>
    <p:extLst>
      <p:ext uri="{BB962C8B-B14F-4D97-AF65-F5344CB8AC3E}">
        <p14:creationId xmlns:p14="http://schemas.microsoft.com/office/powerpoint/2010/main" val="29007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Orginalzitat</a:t>
            </a:r>
            <a:r>
              <a:rPr lang="de-DE" dirty="0"/>
              <a:t> auf Englisch: </a:t>
            </a:r>
            <a:r>
              <a:rPr lang="en-US" sz="1200" i="1" dirty="0"/>
              <a:t>"We ramblers, after a hard week’s work, in smoky towns and cities, go out rambling for relaxation and fresh air. And we find the finest rambling country is closed to us… our request, or demand, for access to all peaks and uncultivated moorland is nothing unreasonable"</a:t>
            </a:r>
            <a:endParaRPr lang="de-DE" sz="1200" i="1" dirty="0"/>
          </a:p>
          <a:p>
            <a:endParaRPr lang="de-DE" dirty="0"/>
          </a:p>
        </p:txBody>
      </p:sp>
      <p:sp>
        <p:nvSpPr>
          <p:cNvPr id="4" name="Foliennummernplatzhalter 3"/>
          <p:cNvSpPr>
            <a:spLocks noGrp="1"/>
          </p:cNvSpPr>
          <p:nvPr>
            <p:ph type="sldNum" sz="quarter" idx="5"/>
          </p:nvPr>
        </p:nvSpPr>
        <p:spPr/>
        <p:txBody>
          <a:bodyPr/>
          <a:lstStyle/>
          <a:p>
            <a:fld id="{184A04C6-55E9-456B-BE3A-F2AA23C029D6}" type="slidenum">
              <a:rPr lang="de-DE" smtClean="0"/>
              <a:t>20</a:t>
            </a:fld>
            <a:endParaRPr lang="de-DE"/>
          </a:p>
        </p:txBody>
      </p:sp>
    </p:spTree>
    <p:extLst>
      <p:ext uri="{BB962C8B-B14F-4D97-AF65-F5344CB8AC3E}">
        <p14:creationId xmlns:p14="http://schemas.microsoft.com/office/powerpoint/2010/main" val="2320530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Als sie das felsige Plateau von </a:t>
            </a:r>
            <a:r>
              <a:rPr lang="de-DE" b="0" dirty="0"/>
              <a:t>Kinder Scout erreichten, wurden sie von Wildhütern gestellt, woraufhin es zu Handgreiflichkeiten kam. Rothman war einer von sechs Demonstrierenden, die für ihre Teilnahme an der Aktion inhaftiert wurden. Doch gerade die harten Urteile trugen dazu bei, die Bewegung weiter zu stärken und eine breite Welle öffentlicher Unterstützung auszulösen. Die Folgen waren weitreichend: Die Aktion ebnete den Weg für die „Right </a:t>
            </a:r>
            <a:r>
              <a:rPr lang="de-DE" b="0" dirty="0" err="1"/>
              <a:t>to</a:t>
            </a:r>
            <a:r>
              <a:rPr lang="de-DE" b="0" dirty="0"/>
              <a:t> </a:t>
            </a:r>
            <a:r>
              <a:rPr lang="de-DE" b="0" dirty="0" err="1"/>
              <a:t>Roam</a:t>
            </a:r>
            <a:r>
              <a:rPr lang="de-DE" b="0" dirty="0"/>
              <a:t>“-Bewegung, den National Parks and Access </a:t>
            </a:r>
            <a:r>
              <a:rPr lang="de-DE" b="0" dirty="0" err="1"/>
              <a:t>to</a:t>
            </a:r>
            <a:r>
              <a:rPr lang="de-DE" b="0" dirty="0"/>
              <a:t> </a:t>
            </a:r>
            <a:r>
              <a:rPr lang="de-DE" b="0" dirty="0" err="1"/>
              <a:t>the</a:t>
            </a:r>
            <a:r>
              <a:rPr lang="de-DE" b="0" dirty="0"/>
              <a:t> </a:t>
            </a:r>
            <a:r>
              <a:rPr lang="de-DE" b="0" dirty="0" err="1"/>
              <a:t>Countryside</a:t>
            </a:r>
            <a:r>
              <a:rPr lang="de-DE" b="0" dirty="0"/>
              <a:t> Act von 1949 sowie die Gründung des ersten Nationalparks Peak </a:t>
            </a:r>
            <a:r>
              <a:rPr lang="de-DE" b="0" dirty="0" err="1"/>
              <a:t>District</a:t>
            </a:r>
            <a:r>
              <a:rPr lang="de-DE" b="0" dirty="0"/>
              <a:t> National Park im Jahr 1951.</a:t>
            </a:r>
          </a:p>
          <a:p>
            <a:endParaRPr lang="de-DE" dirty="0"/>
          </a:p>
          <a:p>
            <a:r>
              <a:rPr lang="de-DE" b="1" dirty="0"/>
              <a:t>Verbindung zu Umweltgerechtigkeit und Klassismus </a:t>
            </a:r>
            <a:br>
              <a:rPr lang="de-DE" b="1" dirty="0"/>
            </a:br>
            <a:r>
              <a:rPr lang="de-DE" b="0" dirty="0"/>
              <a:t>Der Protest machte deutlich, dass der Zugang zur Natur klassenabhängig ist: städtische Arbeiter hatten kein Recht auf Erholung in Grünanlagen. Das Recht auf Natur wurde von oben verweigert - die Aktion forderte Beteiligung, Sichtbarkeit und Gerechtigkeit für benachteiligte Klassen. </a:t>
            </a:r>
            <a:r>
              <a:rPr lang="de-DE" b="0" dirty="0" err="1"/>
              <a:t>Mass</a:t>
            </a:r>
            <a:r>
              <a:rPr lang="de-DE" b="0" dirty="0"/>
              <a:t> </a:t>
            </a:r>
            <a:r>
              <a:rPr lang="de-DE" b="0" dirty="0" err="1"/>
              <a:t>Trespass</a:t>
            </a:r>
            <a:r>
              <a:rPr lang="de-DE" b="0" dirty="0"/>
              <a:t> war eine frühe Form des Widerstands gegen Umweltungerechtigkeit - lange bevor der Begriff etabliert war.</a:t>
            </a:r>
            <a:br>
              <a:rPr lang="de-DE" b="1" dirty="0"/>
            </a:br>
            <a:endParaRPr lang="de-DE" b="1" dirty="0"/>
          </a:p>
          <a:p>
            <a:r>
              <a:rPr lang="de-DE" b="1" dirty="0"/>
              <a:t>Mehr Infos:</a:t>
            </a:r>
            <a:br>
              <a:rPr lang="de-DE" b="0" dirty="0"/>
            </a:br>
            <a:endParaRPr lang="de-DE" b="0" dirty="0"/>
          </a:p>
          <a:p>
            <a:pPr marL="171450" indent="-171450">
              <a:buFont typeface="Arial" panose="020B0604020202020204" pitchFamily="34" charset="0"/>
              <a:buChar char="•"/>
            </a:pPr>
            <a:r>
              <a:rPr lang="de-DE" b="0" dirty="0"/>
              <a:t>https://de.wikipedia.org/wiki/Mass_trespass_of_Kinder_Scout</a:t>
            </a:r>
          </a:p>
          <a:p>
            <a:pPr marL="171450" indent="-171450">
              <a:buFont typeface="Arial" panose="020B0604020202020204" pitchFamily="34" charset="0"/>
              <a:buChar char="•"/>
            </a:pPr>
            <a:r>
              <a:rPr lang="de-DE" b="0" dirty="0"/>
              <a:t>https://www.bbc.com/news/uk-england-derbyshire-61008955</a:t>
            </a:r>
          </a:p>
          <a:p>
            <a:pPr marL="171450" indent="-171450">
              <a:buFont typeface="Arial" panose="020B0604020202020204" pitchFamily="34" charset="0"/>
              <a:buChar char="•"/>
            </a:pPr>
            <a:r>
              <a:rPr lang="de-DE" b="0" dirty="0"/>
              <a:t>https://www.muchbetteradventures.com/magazine/the-mass-trespass-of-kinder-scout/</a:t>
            </a:r>
          </a:p>
          <a:p>
            <a:pPr marL="171450" indent="-171450">
              <a:buFont typeface="Arial" panose="020B0604020202020204" pitchFamily="34" charset="0"/>
              <a:buChar char="•"/>
            </a:pPr>
            <a:r>
              <a:rPr lang="de-DE" b="0" dirty="0"/>
              <a:t>https://britishonlinearchives.com/posts/category/articles/659/right-to-roam-the-kinder-mass-trespass-of-1932 </a:t>
            </a:r>
          </a:p>
        </p:txBody>
      </p:sp>
      <p:sp>
        <p:nvSpPr>
          <p:cNvPr id="4" name="Foliennummernplatzhalter 3"/>
          <p:cNvSpPr>
            <a:spLocks noGrp="1"/>
          </p:cNvSpPr>
          <p:nvPr>
            <p:ph type="sldNum" sz="quarter" idx="5"/>
          </p:nvPr>
        </p:nvSpPr>
        <p:spPr/>
        <p:txBody>
          <a:bodyPr/>
          <a:lstStyle/>
          <a:p>
            <a:fld id="{184A04C6-55E9-456B-BE3A-F2AA23C029D6}" type="slidenum">
              <a:rPr lang="de-DE" smtClean="0"/>
              <a:t>21</a:t>
            </a:fld>
            <a:endParaRPr lang="de-DE"/>
          </a:p>
        </p:txBody>
      </p:sp>
    </p:spTree>
    <p:extLst>
      <p:ext uri="{BB962C8B-B14F-4D97-AF65-F5344CB8AC3E}">
        <p14:creationId xmlns:p14="http://schemas.microsoft.com/office/powerpoint/2010/main" val="2876051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6824D9-4F8F-438B-9B06-8D1C886A2880}" type="slidenum">
              <a:rPr lang="de-DE" smtClean="0"/>
              <a:t>3</a:t>
            </a:fld>
            <a:endParaRPr lang="de-DE"/>
          </a:p>
        </p:txBody>
      </p:sp>
    </p:spTree>
    <p:extLst>
      <p:ext uri="{BB962C8B-B14F-4D97-AF65-F5344CB8AC3E}">
        <p14:creationId xmlns:p14="http://schemas.microsoft.com/office/powerpoint/2010/main" val="3099091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600" noProof="0" dirty="0"/>
              <a:t>Stolperstein für Franz Lissner in Uetersen (Holstein</a:t>
            </a:r>
            <a:r>
              <a:rPr lang="de-DE" sz="1400" noProof="0" dirty="0"/>
              <a:t>)</a:t>
            </a:r>
            <a:br>
              <a:rPr lang="de-DE" sz="1200" noProof="0" dirty="0"/>
            </a:br>
            <a:r>
              <a:rPr lang="de-DE" sz="1200" noProof="0" dirty="0"/>
              <a:t> (Foto: Christian </a:t>
            </a:r>
            <a:r>
              <a:rPr lang="de-DE" sz="1200" noProof="0" dirty="0" err="1"/>
              <a:t>Michelides</a:t>
            </a:r>
            <a:r>
              <a:rPr lang="de-DE" sz="1200" noProof="0" dirty="0"/>
              <a:t>)</a:t>
            </a:r>
          </a:p>
          <a:p>
            <a:pPr algn="l"/>
            <a:r>
              <a:rPr lang="de-DE" sz="1200" noProof="0" dirty="0"/>
              <a:t>Veröffentlicht unter </a:t>
            </a:r>
            <a:r>
              <a:rPr lang="de-DE" sz="1200" noProof="0" dirty="0">
                <a:solidFill>
                  <a:schemeClr val="accent4"/>
                </a:solidFill>
                <a:hlinkClick r:id="rId3">
                  <a:extLst>
                    <a:ext uri="{A12FA001-AC4F-418D-AE19-62706E023703}">
                      <ahyp:hlinkClr xmlns:ahyp="http://schemas.microsoft.com/office/drawing/2018/hyperlinkcolor" val="tx"/>
                    </a:ext>
                  </a:extLst>
                </a:hlinkClick>
              </a:rPr>
              <a:t>Attribution-Share </a:t>
            </a:r>
            <a:r>
              <a:rPr lang="de-DE" sz="1200" noProof="0" dirty="0" err="1">
                <a:solidFill>
                  <a:schemeClr val="accent4"/>
                </a:solidFill>
                <a:hlinkClick r:id="rId3">
                  <a:extLst>
                    <a:ext uri="{A12FA001-AC4F-418D-AE19-62706E023703}">
                      <ahyp:hlinkClr xmlns:ahyp="http://schemas.microsoft.com/office/drawing/2018/hyperlinkcolor" val="tx"/>
                    </a:ext>
                  </a:extLst>
                </a:hlinkClick>
              </a:rPr>
              <a:t>Alike</a:t>
            </a:r>
            <a:r>
              <a:rPr lang="de-DE" sz="1200" noProof="0" dirty="0">
                <a:solidFill>
                  <a:schemeClr val="accent4"/>
                </a:solidFill>
                <a:hlinkClick r:id="rId3">
                  <a:extLst>
                    <a:ext uri="{A12FA001-AC4F-418D-AE19-62706E023703}">
                      <ahyp:hlinkClr xmlns:ahyp="http://schemas.microsoft.com/office/drawing/2018/hyperlinkcolor" val="tx"/>
                    </a:ext>
                  </a:extLst>
                </a:hlinkClick>
              </a:rPr>
              <a:t> 4.0 International Lizenz </a:t>
            </a:r>
            <a:endParaRPr lang="de-DE" sz="1200" noProof="0" dirty="0">
              <a:solidFill>
                <a:schemeClr val="accent4"/>
              </a:solidFill>
            </a:endParaRPr>
          </a:p>
          <a:p>
            <a:pPr algn="l"/>
            <a:r>
              <a:rPr lang="de-DE" sz="1200" noProof="0" dirty="0">
                <a:solidFill>
                  <a:schemeClr val="accent4"/>
                </a:solidFill>
              </a:rPr>
              <a:t>https://commons.wikimedia.org/wiki/File:Stolperstein_f%C3%BCr_Franz_Lissner_%28Uetersen%29.jpg</a:t>
            </a:r>
          </a:p>
          <a:p>
            <a:endParaRPr lang="de-DE" dirty="0"/>
          </a:p>
        </p:txBody>
      </p:sp>
      <p:sp>
        <p:nvSpPr>
          <p:cNvPr id="4" name="Foliennummernplatzhalter 3"/>
          <p:cNvSpPr>
            <a:spLocks noGrp="1"/>
          </p:cNvSpPr>
          <p:nvPr>
            <p:ph type="sldNum" sz="quarter" idx="5"/>
          </p:nvPr>
        </p:nvSpPr>
        <p:spPr/>
        <p:txBody>
          <a:bodyPr/>
          <a:lstStyle/>
          <a:p>
            <a:fld id="{184A04C6-55E9-456B-BE3A-F2AA23C029D6}" type="slidenum">
              <a:rPr lang="de-DE" smtClean="0"/>
              <a:t>22</a:t>
            </a:fld>
            <a:endParaRPr lang="de-DE"/>
          </a:p>
        </p:txBody>
      </p:sp>
    </p:spTree>
    <p:extLst>
      <p:ext uri="{BB962C8B-B14F-4D97-AF65-F5344CB8AC3E}">
        <p14:creationId xmlns:p14="http://schemas.microsoft.com/office/powerpoint/2010/main" val="2702442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Historischer Kontext:</a:t>
            </a:r>
            <a:br>
              <a:rPr lang="de-DE" dirty="0"/>
            </a:br>
            <a:endParaRPr lang="de-DE" dirty="0"/>
          </a:p>
          <a:p>
            <a:r>
              <a:rPr lang="de-DE" dirty="0"/>
              <a:t>In Deutschland und Österreich in zwei Verhaftungswellen. Mit der gleichen Aktion wurden weitere 2000 </a:t>
            </a:r>
            <a:r>
              <a:rPr lang="de-DE" dirty="0" err="1"/>
              <a:t>Jüd</a:t>
            </a:r>
            <a:r>
              <a:rPr lang="de-DE" dirty="0"/>
              <a:t>*innen inhaftiert. Dies waren v.a. Männer im arbeitsfähigen Alter, die zweimal einen ihnen angebotenen Arbeitsplatz abgelehnt oder nach kurzer Zeit aufgegeben hätten. Verhaftungsgründe waren nicht die angebliche Gefährlichkeit des einzelnen</a:t>
            </a:r>
          </a:p>
          <a:p>
            <a:r>
              <a:rPr lang="de-DE" dirty="0"/>
              <a:t>„Asozialen“, sondern dessen Arbeitsfähigkeit das ausschlaggebende Verhaftungskriterium. Unter den Verhafteten auch Bettler und Obdachlose, Prostituierte und Zuhälter, Sinti und Roma, Alkoholiker, angeblich „Arbeitsscheue“, Menschen mit ansteckenden Krankheiten usw. Himmler selbst schätzte 1943 die Gesamtzahl der inhaftierten „Asozialen“,  Berufsverbrecher“ und Sicherungsverwahrten auf rund 70.000 Personen. </a:t>
            </a:r>
          </a:p>
          <a:p>
            <a:endParaRPr lang="de-DE" dirty="0"/>
          </a:p>
          <a:p>
            <a:r>
              <a:rPr lang="de-DE" dirty="0"/>
              <a:t>Eine extreme Ausprägung von Klassismus, die sich auch in Hass, Ekel, Unterdrückung, Ausbeutung und systemischen Mord zeigt. Starke Verknüpfung zu anderen Diskriminierungsformen wie Antisemitismus oder Antiziganismus (Diskriminierung von Sinti*</a:t>
            </a:r>
            <a:r>
              <a:rPr lang="de-DE" dirty="0" err="1"/>
              <a:t>zze</a:t>
            </a:r>
            <a:r>
              <a:rPr lang="de-DE" dirty="0"/>
              <a:t> und Rom*</a:t>
            </a:r>
            <a:r>
              <a:rPr lang="de-DE" dirty="0" err="1"/>
              <a:t>nja</a:t>
            </a:r>
            <a:r>
              <a:rPr lang="de-DE" dirty="0"/>
              <a:t>).</a:t>
            </a:r>
          </a:p>
          <a:p>
            <a:r>
              <a:rPr lang="de-DE" dirty="0"/>
              <a:t>.</a:t>
            </a:r>
            <a:br>
              <a:rPr lang="de-DE" dirty="0"/>
            </a:br>
            <a:r>
              <a:rPr lang="de-DE" dirty="0"/>
              <a:t>→ Es war eine gezielte </a:t>
            </a:r>
            <a:r>
              <a:rPr lang="de-DE" b="1" dirty="0"/>
              <a:t>soziale Säuberungsaktion</a:t>
            </a:r>
            <a:r>
              <a:rPr lang="de-DE" dirty="0"/>
              <a:t>, die Klassismus, Rassismus und Arbeitsideologie miteinander verband.</a:t>
            </a:r>
          </a:p>
          <a:p>
            <a:br>
              <a:rPr lang="de-DE" dirty="0"/>
            </a:br>
            <a:r>
              <a:rPr lang="de-DE" dirty="0"/>
              <a:t>Im Nationalsozialismus galt Arbeit als moralische Pflicht gegenüber der „Volksgemeinschaft“. Wer nicht arbeitete – oder nicht in der von oben definierten Weise – wurde entmenschlicht und kriminalisiert. Armut, Krankheit oder Arbeitslosigkeit galten nicht als soziale Probleme, sondern als Zeichen persönlicher Schwäche oder „Minderwertigkeit“.</a:t>
            </a:r>
            <a:br>
              <a:rPr lang="de-DE" dirty="0"/>
            </a:br>
            <a:br>
              <a:rPr lang="de-DE" dirty="0"/>
            </a:br>
            <a:r>
              <a:rPr lang="de-DE" dirty="0"/>
              <a:t>In den Lagern diente Zwangsarbeit nicht nur der wirtschaftlichen Ausbeutung, sondern auch der ideologischen „Umerziehung“: Arbeit sollte angeblich disziplinieren und „reinigen“. Diese Vorstellung von Arbeit als moralischer Läuterung legitimierte systematische Gewalt. → Arbeit wurde zum Werkzeug der sozialen und politischen Kontrolle.</a:t>
            </a:r>
          </a:p>
          <a:p>
            <a:br>
              <a:rPr lang="de-DE" dirty="0"/>
            </a:br>
            <a:r>
              <a:rPr lang="de-DE" dirty="0"/>
              <a:t>Auch heute finden sich Spuren dieser Denkweise: Wer wenig verdient, arbeitslos ist oder staatliche Unterstützung bezieht, wird häufig moralisch abgewertet.</a:t>
            </a:r>
            <a:br>
              <a:rPr lang="de-DE" dirty="0"/>
            </a:br>
            <a:r>
              <a:rPr lang="de-DE" dirty="0"/>
              <a:t>Gleichzeitig werden viele gesellschaftlich notwendige, aber körperlich anstrengende oder schlecht bezahlte Tätigkeiten (Pflege, Reinigung, Logistik, Landwirtschaft) geringgeschätzt – obwohl sie für das Funktionieren der Gesellschaft zentral sind. → Die Wurzeln solcher Hierarchien reichen tief in die Geschichte der Disziplinierung durch Arbeit.</a:t>
            </a:r>
          </a:p>
          <a:p>
            <a:endParaRPr lang="de-DE" dirty="0"/>
          </a:p>
        </p:txBody>
      </p:sp>
      <p:sp>
        <p:nvSpPr>
          <p:cNvPr id="4" name="Foliennummernplatzhalter 3"/>
          <p:cNvSpPr>
            <a:spLocks noGrp="1"/>
          </p:cNvSpPr>
          <p:nvPr>
            <p:ph type="sldNum" sz="quarter" idx="5"/>
          </p:nvPr>
        </p:nvSpPr>
        <p:spPr/>
        <p:txBody>
          <a:bodyPr/>
          <a:lstStyle/>
          <a:p>
            <a:fld id="{7BD0CDFC-CD70-48CA-96B2-C37FD54833FB}" type="slidenum">
              <a:rPr lang="de-DE" smtClean="0"/>
              <a:t>23</a:t>
            </a:fld>
            <a:endParaRPr lang="de-DE"/>
          </a:p>
        </p:txBody>
      </p:sp>
    </p:spTree>
    <p:extLst>
      <p:ext uri="{BB962C8B-B14F-4D97-AF65-F5344CB8AC3E}">
        <p14:creationId xmlns:p14="http://schemas.microsoft.com/office/powerpoint/2010/main" val="2693736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Alternatives Bild: https://hollis.harvard.edu/primo-explore/fulldisplay?docid=HVD_VIA8000904989&amp;context=L&amp;vid=HVD2&amp;lang=en_US&amp;search_scope=everything&amp;adaptor=Local%20Search%20Engine&amp;tab=everything&amp;query=any,contains,wages%20for%20housework&amp;facet=rtype,include,images&amp;offset=0 </a:t>
            </a:r>
          </a:p>
          <a:p>
            <a:endParaRPr lang="de-DE" dirty="0"/>
          </a:p>
        </p:txBody>
      </p:sp>
      <p:sp>
        <p:nvSpPr>
          <p:cNvPr id="4" name="Foliennummernplatzhalter 3"/>
          <p:cNvSpPr>
            <a:spLocks noGrp="1"/>
          </p:cNvSpPr>
          <p:nvPr>
            <p:ph type="sldNum" sz="quarter" idx="5"/>
          </p:nvPr>
        </p:nvSpPr>
        <p:spPr/>
        <p:txBody>
          <a:bodyPr/>
          <a:lstStyle/>
          <a:p>
            <a:fld id="{184A04C6-55E9-456B-BE3A-F2AA23C029D6}" type="slidenum">
              <a:rPr lang="de-DE" smtClean="0"/>
              <a:t>24</a:t>
            </a:fld>
            <a:endParaRPr lang="de-DE"/>
          </a:p>
        </p:txBody>
      </p:sp>
    </p:spTree>
    <p:extLst>
      <p:ext uri="{BB962C8B-B14F-4D97-AF65-F5344CB8AC3E}">
        <p14:creationId xmlns:p14="http://schemas.microsoft.com/office/powerpoint/2010/main" val="3737439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Evtl</a:t>
            </a:r>
            <a:r>
              <a:rPr lang="de-DE" dirty="0"/>
              <a:t> ergänzen: </a:t>
            </a:r>
            <a:r>
              <a:rPr lang="de-DE" sz="1200" kern="100" dirty="0">
                <a:latin typeface="Calibri" panose="020F0502020204030204" pitchFamily="34" charset="0"/>
                <a:cs typeface="Calibri" panose="020F0502020204030204" pitchFamily="34" charset="0"/>
              </a:rPr>
              <a:t>Forderung nach Lohn ist widersprüchlich: Care-Arbeit dadurch aufwerten, aber gleichzeitig angemessene Bezahlung im Kapitalismus nicht durchsetzbar</a:t>
            </a:r>
          </a:p>
          <a:p>
            <a:endParaRPr lang="de-DE" dirty="0"/>
          </a:p>
        </p:txBody>
      </p:sp>
      <p:sp>
        <p:nvSpPr>
          <p:cNvPr id="4" name="Foliennummernplatzhalter 3"/>
          <p:cNvSpPr>
            <a:spLocks noGrp="1"/>
          </p:cNvSpPr>
          <p:nvPr>
            <p:ph type="sldNum" sz="quarter" idx="5"/>
          </p:nvPr>
        </p:nvSpPr>
        <p:spPr/>
        <p:txBody>
          <a:bodyPr/>
          <a:lstStyle/>
          <a:p>
            <a:fld id="{184A04C6-55E9-456B-BE3A-F2AA23C029D6}" type="slidenum">
              <a:rPr lang="de-DE" smtClean="0"/>
              <a:t>25</a:t>
            </a:fld>
            <a:endParaRPr lang="de-DE"/>
          </a:p>
        </p:txBody>
      </p:sp>
    </p:spTree>
    <p:extLst>
      <p:ext uri="{BB962C8B-B14F-4D97-AF65-F5344CB8AC3E}">
        <p14:creationId xmlns:p14="http://schemas.microsoft.com/office/powerpoint/2010/main" val="3689615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2000" dirty="0"/>
              <a:t>Foto </a:t>
            </a:r>
            <a:r>
              <a:rPr lang="en-US" sz="2000" dirty="0" err="1"/>
              <a:t>einer</a:t>
            </a:r>
            <a:r>
              <a:rPr lang="en-US" sz="2000" dirty="0"/>
              <a:t> Aktion der Chipko </a:t>
            </a:r>
            <a:r>
              <a:rPr lang="en-US" sz="2000" dirty="0" err="1"/>
              <a:t>Bewegung</a:t>
            </a:r>
            <a:r>
              <a:rPr lang="en-US" sz="2000" dirty="0"/>
              <a:t> in Uttar Pradesh 1973</a:t>
            </a:r>
          </a:p>
          <a:p>
            <a:pPr algn="l"/>
            <a:r>
              <a:rPr lang="en-US" sz="1200" dirty="0" err="1"/>
              <a:t>Veröffentlicht</a:t>
            </a:r>
            <a:r>
              <a:rPr lang="en-US" sz="1200" dirty="0"/>
              <a:t> </a:t>
            </a:r>
            <a:r>
              <a:rPr lang="en-US" sz="1200" dirty="0" err="1"/>
              <a:t>unter</a:t>
            </a:r>
            <a:r>
              <a:rPr lang="en-US" sz="1200" dirty="0"/>
              <a:t> </a:t>
            </a:r>
            <a:r>
              <a:rPr lang="de-DE" sz="1200" dirty="0">
                <a:solidFill>
                  <a:schemeClr val="accent4"/>
                </a:solidFill>
                <a:hlinkClick r:id="rId3">
                  <a:extLst>
                    <a:ext uri="{A12FA001-AC4F-418D-AE19-62706E023703}">
                      <ahyp:hlinkClr xmlns:ahyp="http://schemas.microsoft.com/office/drawing/2018/hyperlinkcolor" val="tx"/>
                    </a:ext>
                  </a:extLst>
                </a:hlinkClick>
              </a:rPr>
              <a:t>CC BY SA 4.0 </a:t>
            </a:r>
            <a:r>
              <a:rPr lang="de-DE" sz="1200" dirty="0">
                <a:solidFill>
                  <a:schemeClr val="accent4"/>
                </a:solidFill>
              </a:rPr>
              <a:t> </a:t>
            </a:r>
            <a:r>
              <a:rPr lang="de-DE" sz="1200" dirty="0"/>
              <a:t>Lizenz</a:t>
            </a:r>
          </a:p>
          <a:p>
            <a:pPr algn="l"/>
            <a:r>
              <a:rPr lang="en-US" sz="1200" dirty="0"/>
              <a:t>https://snl.no/Chipko-bevegelsen</a:t>
            </a:r>
          </a:p>
          <a:p>
            <a:endParaRPr lang="de-DE" dirty="0"/>
          </a:p>
          <a:p>
            <a:r>
              <a:rPr lang="de-DE" dirty="0" err="1"/>
              <a:t>data:image</a:t>
            </a:r>
            <a:r>
              <a:rPr lang="de-DE" dirty="0"/>
              <a:t>/jpeg;base64,/9j/4AAQSkZJRgABAQAAAQABAAD/2wCEAAkGBxMSEhUTExMWFhUXGRobGBgXGB4eGxogIh0eIBoZHx8aHygiHxolGx4dITEiJSktLy4wHR8zODMtNygtLisBCgoKDg0OGxAQFy0lHR0tLS0tLS0tLS0tLS0tLS0tLS0tLS0tLS0tLS0tLS0tLS0tLS0tLS0tLS0tLS0tLS0tLf/</a:t>
            </a:r>
            <a:r>
              <a:rPr lang="de-DE" dirty="0" err="1"/>
              <a:t>AABEIAKABOgMBIgACEQEDEQH</a:t>
            </a:r>
            <a:r>
              <a:rPr lang="de-DE" dirty="0"/>
              <a:t>/</a:t>
            </a:r>
            <a:r>
              <a:rPr lang="de-DE" dirty="0" err="1"/>
              <a:t>xAAcAAACAgMBAQAAAAAAAAAAAAAFBgQHAQIDAAj</a:t>
            </a:r>
            <a:r>
              <a:rPr lang="de-DE" dirty="0"/>
              <a:t>/xABAEAACAQIEBAQDBQYEBgMBAAABAhEDIQAEEjEFQVFhBhMicTKBkQdCobHBFCNSYtHwFTOC4SRTorLC8UNykmP/</a:t>
            </a:r>
            <a:r>
              <a:rPr lang="de-DE" dirty="0" err="1"/>
              <a:t>xAAYAQEBAQEBAAAAAAAAAAAAAAAAAQIDBP</a:t>
            </a:r>
            <a:r>
              <a:rPr lang="de-DE" dirty="0"/>
              <a:t>/EAB8RAQEAAwEBAQEBAQEAAAAAAAABAhEhMRJBA1FxMv/aAAwDAQACEQMRAD8AnU6WYqXenVUCCovCj+IGwLdMRM/4fp1Goylf94zay1p2IF7A9TGGzL8Qqmn5S0FpgIQyO06QOZJPUGIGNeKcLRcotbUP2jRrDszS1pgAnnYEdMeF0I2c8ALmlq1w60qxqGnTpBRpbTYTp2JgnULWxXHGuF1srValWGl15TaD94ciO4xdhoZYhy+YejXAZqj050qxEFFSImThJ49To1UKO+qSGFbQWrG4UgTcCPVpPfG8cv8AQkZGgrBiWupELB9Q5gnlbnfEviFQu6BVAhPSoJYhQDvfcX/</a:t>
            </a:r>
            <a:r>
              <a:rPr lang="de-DE" dirty="0" err="1"/>
              <a:t>XEMKyswA</a:t>
            </a:r>
            <a:r>
              <a:rPr lang="de-DE" dirty="0"/>
              <a:t>/iW4Fx8udvkcbcRzC1mFQ+lrBueomdTAWA9vbGxLXiEJpIEl99jp0jrsPliavibQihQCRZmeT2hYi0bE9O+Fx3sAJBvJ6jl7W5DEYztIxfmUP1DxGhPrMgr6BAJk29TTIbYwNuuJGdzlOr5NFkJIAdhSBLBraQ1vTT06hAM3nCplOHwqawA5KFVNiQdMGI59Zv8sTAzUqtZ3kO4GkWAgnZtzsAIg4xqQcMyVZhopllbUKdoAEzIiTbaGnfHCq9Sq1m0GDJEgDtM8/0xvnQQkywLeoDtElies2+eOOWpkabrLbchHQx/d++NAqKQRFVyNKEwQJJJFweu09b2xMyWZfRSpqRrKtBeNR5l5J5L6R7fTqTlFVS9R6jCCIBgTv8RjVfe+2ImSrpUr0dMnUFTSZOmZBUE3J2vEHbGRDzWWc1PvKwHoED4foAbczvjPCslV8/UgI3Vo5hhBB07b/AIXw908hRVW8xL3VJvFpieVjNzOB+XqrSUomkE+pwOULJ9gJ/DE2FziFSn5hDatQWSWE3IjYdoINzaTucS/DFQt5pAsFcKYFy4kdDZFFh1wL43QalXLVEaSAYuCB7zcxbaPyw28A4WxykIZMFyTZVLkC7MQPSADEjkca/B0o6WDHTIErp+GTYBbfdG+22NKrnSkAkwNMXvdm02N4I5c8FV4BWr0wUFN1Z2ZWSqhGuYAkGBChRHa2I/E+FV6CgPSqaU+9HpUAEkEiw2AA5zjOgIyhZaVX0qvpiAwa4AIqSTJFjE++JHE6pKEgfDqIN5gOYmNwRNp+8OuIdCuApdlGptIt1BggW5BedgCccs9xMuY+LRTOkE2LD1IxjeCImbxtbDSMZ+qTpLOIIkKW6G9hYSGU3PXEB21VRI0zTa0bkkkmwsNQj2GJdCmPNZ2fqyrMi4MmT0FoG5xwzTszOTAhSIJPM87XMfriq8QVI9QgIt7Ei2425yOdsFatJPLR9jVTTAEKNBl5H8ywPl3GATUyCkqtwoIaDNpnnzn645VSdIUg6QsqQfTEAG0CDG4GIGalxBFasaiBh5ESI1A20/Gd5Abv88AhSA9KyeRJuI3PYAyNsdcmWAQzIII5HUNMlWA9okzEfXL11M+mCdiB1je0iLWPTFEY5nSyh/QWmDpDKV+nIiBB541oVBTqrvBY89iZAMXn71u+CPAuB1s7W00ULgE6mLAqgKkfE33Sb6eu2HCn9lOYddVSvQpvewDMPaYURteDtigHw2ujChYQ6xAJHqCi3Q2VrNzHKcE6mXJ0amaGX1ESI/eAxIvtAwMfw3Vy1XL065GkVJ1q0oQob0gi8xJvFsFqDagWWZDss+q0sKh7H0AQe+MUTM9mV1WkCFYkkwNIhZ7yBF+2CXgOtrzdMkn4WKCOREtsIsbfPC3xxmpFKQmD6SSAZAFjEX687z74OeG/Jy1dKj1SiUEbW5I0tuNF7nUxUwOY+tx9SrbnEF+MUBVNE1UFQLqKk3jrimPFP2gHOyo1UqIJ0AMQ5g2YkH8MLFHj9WmafmOHdQdDEkkA2KObSGHMTFjfHbL+n+J8vpwHGcVp4E8YamFOo3pY+meU7Dpv6T9eeLHqMBuYxrHPc2zpucexoTjacXYqSqtZQSxVtM6VRbvMSN5MXsbYF8Szy+cxZXYVU0UwZLU2AvpE7HeOUY68PrV69Hy6jsGDRU2XQFmYbeSBucQeJU6C5fyvUjVHlLklTIAe/wAIMz3x4nRniYp5bMU00tTZv8wvWlTYFXsfSOeEHimbLVKoTX5ZbZzJMbEk3viV4jZqVQUzW83QANUzzkj5GBgFmK7VGZ2J1MSZjn09sdMYMOx2B+W/vfEinw5vQ9QFaTTD6QRt9JPL3GCHAGpJVV6qB2QjTTEgMbQXb+G/fbDxWybVsuKFWrr0Owch5XSximVHJktfeBjW9CrareW1hIPwFhfTNjE84g4iEz3wY4t4fqUqjqGWppUvZgCUBI1x8pjfAZUg3B2t+nyx0ngKcOzemrTZ76SouYgWG5sIvBwV8XVKbVajoSTKrz5C8wNNogRvvhby12FtjPbvidxzPl3YSY3mNzyP0xnXRNyRL0x0Mhpb8hBIt0GCOV4WWrFSGj0MWggDcsSCLbe1jhY4bm9JjVCkiQfh7E+2DfBeIPTYFWUi0zztYHnz3xnKaG3iHKCmaYUxM/</a:t>
            </a:r>
            <a:r>
              <a:rPr lang="de-DE" dirty="0" err="1"/>
              <a:t>MgxMXM</a:t>
            </a:r>
            <a:r>
              <a:rPr lang="de-DE" dirty="0"/>
              <a:t>/wBcGvCSZelRerWLM1hTSNIDSSzSD6rQb2G2JDcWpVW/y9TIJTUBEy0kBiDYgH/UMLOZzTaXYqZFRjrHKTCrN+U+9sTXNBkz3FqLMsoCpB5E6iDGxMCSFM8sFOEcYyij1Ea3VmYqsaCNhcGTqNyI29sV/UzZ06X5ArYyTtEgm0WGBlevOwjt+f8AfbFmIcaFIZ/N+TDOYBVwSWAWdW92kaQB1M4k+K8jmogUCKFMQoi4A/ljYe14k4z9j8U69XNF1QqvlpqIAZnILb8wANv4sN3E/</a:t>
            </a:r>
            <a:r>
              <a:rPr lang="de-DE" dirty="0" err="1"/>
              <a:t>ElIkNUrqJmzWO</a:t>
            </a:r>
            <a:r>
              <a:rPr lang="de-DE" dirty="0"/>
              <a:t>/ObjbEy5U2TMjxXy8vroVDSrqokrADfyuCIcHvi1+CcQ/aaVOsmxCCLfBUFlIO7JVGkdvfCF4j8GNUoNmsk6vT06iq9NzB7Hlgv9ntU5egnmfC1LLQBuS9R2HtBZfphsoR474N+zprEBKlQAqohVKmTB5Bl9UX3Ik2wu08yRDJtqGoht1mCvdfpF8Wp4z4f52QqDTJRErJzlkHqHuEA+uKZo5r0c4i4AuRFzIj0yRbFWCtGlKAt8Q9rK+kz2i9u+JXmqS9yAVItBuGIJnoWBueuFw1DqW9z6jeJhBbtMR88EcnXu66RBJAHTaFufb6nEsHqlSVlTLMyQNiPeP7g42y2YE6it7gjSIM/D37DHB6JULMAmGEg7WWflH4YhUa5VvSWkkERM8r/wBnDQZM5VQgFWhJLEBeenTsbTc39sduBcIGbqlKcEMfjM+m13Pae++F3iWbPwkTA0rYbXsRJvznrixPsypijRqVmM66nlU2vBVFLMVn+dt4+7iUONTNZXhOUAgKo+GmvxVGIkkzux+Ik2UYCcK8dl65NdQKLKsinM0yZuxN3SDy2gwMRstkKWfq16+YJZUdqdJQSFhfjJiJlyfoOmD3D/DmWqKU8m4UhXX4gOmrpbY2OG+pwf4tkadek9ONWtDpKncRMAj70GVP++K8z3DDQOlgWhgRpAhwVVQygzEkmeQM4YeH1WygSgXnyaqrT1RJpt8ItyANRR2XBPxZkfNpFqZh0XUsb6TdwPb4h7YtsrKqfFfEFSqSANWkQRsTJWWkbhRFh0m2FHjXGKlWAXJVdhYX3mBzx28R1vWBBIjcjcmSfpI27YBM3z+WEjolZetaTvyAPvf5R+IwfyvDXbQ7Bj6pYALIUgCBqO4gYVEM9d7jr/fvht4bn6qio4pKwogF4IggxER73md8W8K5rmxQqFEY+hzEzOkiQCLXDE4+ivB/Fhmcsrm7LCt9Bf8AvnOPnDxSHNSnXNNV8wAHQQQTHUTcAwdtsWr9ifECUZCwIZdQF7HW0j6EYuHKzl4tYYzjE49OO7ChuMZh1qhacq1SQV1BC46k33E4AZxZzGlWQsyBCSWIVhciZkkRBOGTiHDg4qFizVHK6XmNFzoIk/Lcb4AZquKTOKQZGVNNQkBjc3ZehJ598eJ0Bs/lWYMDVQorFjp+HUTfe82nngRQpNrANxIMqJG++2CnG6flujEhi9yo2ANh9ZM95xw4GUFWatOoUhgQjQZj03j2x0nijXB+GGpVYKDGr0lx62HODAAXnfticTTyVV1RgzusGmXvqBJHI73t7dcD+EcOq1wSigqhhnZ2tJkCFIJBsNwLXxnPZ+lANSFqkQ66AAHDRMm6qVJ+HERK4E9B6pGYCxqYMXICgshBBgyBczysMQ85lKBybU6lRGqUkBostQS8sQQViTA5A2iccKvlUiHoPFZH1CW109gJFiCSxiJPPB3xFQaqCWREr1KaksihSxgQoEmSxF4vfF8Fc5XKEvC+rrbbleYjGc/SKNpYgmN1YMPqMMtfhtWpl6AKaD6y5aNgQFY8yOU/XEnxHnhSp08mkA6T5jBREatQiASSLi2N/XQjFI3Bg7WicdsrUIOkc/y+fLBPiGaWu+mhqCnSAtR52ESSx+e9sFvBXCqeZqsa4LUqI1Ez8cfClvu2n2B64tvOgh4N8HPmlFWsxp5aRG2uoOekHYEiNR+QOHHifgzh1KmyeTW9dyxqMDb75vFr7ofniRkfERp00zLKqhzqWdI0r8Klb3GnlH+/WpxcVHRr6QAZizEGADzt6TPVzjlcqK08R+E/KlqQrFJI9cNcbiVCkEd1i9zhWSlJiSTaBpJJPQRzxcHEOJ1ssBRq6WpyD5kDYkBU6hte56fOFnKUKCcQBZAqpVDEiSTaVXrBf0+2NTIFeE8KRct+z1xpVUomr111qqzzsUCKMGON+G8ppplwP3bIkz8R0wJvMTOFXN+Il8rO5Z/TVrMSC5iYA0QbRJEieuJ2QzQzlOnXUHzI01HSmpOobEmdyL7cz0xm79Dflc2tDL1BSUJIMwIBt0iBOBPD8+anCcqwjXroIY3JSoAB7WxD47xVqOW0G9V1KqBfexfsB0wK8EZ3TQoU2JhM0xIiZhG0g/6iv0xNcFycFh6MRKlZAPQSun6CMfPHG8t+zZmrl4/ym0AyRbf8QQfpi8slx5aC00Kx+7MnciykHSP5mj+5xV32pZI/tLZho1OVDQABOiVI3tpAHynGp1ITjf1EEksbWPWcZo5m8TE7z/ucc7QDc3tvPcWtj1ZAZIj7osZvF+V/0OK0mNVCydKhTEfhI5zfv8sRdZWR8JAO2/sI2tvjof8ALtc6oJG2wtBEzJ/PGrvGomQSIHf3P69sCtazM3lgQTaLzcmADHeLd8W1l84tLKU0WIoSO8I7K7e5B1fPFZeGKIfOUFkkeYGP+mW/8cEOMcQq0SWB9LkEjlq0iW+YkH2GJYiwOFnMigDl6iBXeoWEamYljaTYCd9ueClbgFdKCPSr+T+91VVBkOTBaCTIBPLFefZ34ihmy1QmGJZALXi69LgT9cWVleKNU1UghJAGlXaAP5fSPxm2M3lRw8a1xSoUXDFnLKCzRquCFFgOZwV4fxgHQRDaDFQdFOoK3e4IwmfamXCZdFEL5jMRY6dCyJ67z8scvs8zlRaTFpdWaCS1wF2sTsN7Yn5tdFL7ROGHLZtqd/LaKlK5I0MTYdADKxFgB1wu5ThtaqlWpTTUlFQ1Qgj0rMTeJvi3ftR4OK2SFYD15YyCN2pvBPLkb/6cB/AHhHMNQrqfLjNIEIb1MEBJJtsxMRvEfTcsN8VhRqkMDFwffDf4T4qFrPqX0upVjExFwYi+x+uCXjL7NauWANGXsZAkz7dwOXPC7wfLNSelrW7vpE8vkOuF6vHvF2fLGmgYQq6rCACdo6ADl3xcH2MeHTRyv7TVENW+AH7qzue5I+gGEfhH2b5nPOtdjSpqwR9YBlgSdUgkw6xEbWHti6OG8Ko00GXXWFpgaQzMbTvJN5P9MaxjNvBfXfr+nfHTGlJY3M7/AE5DGTOOsYVFxfLuL1RDKbkDfvEQFwPXgNI2MM5Iljz6KO8csOlThRp0YzBVgZIFyxPy3GEzjfEWoqjsn7rUwCxuQJM9+R6Y8jor/wAXuqVlVDdZv0vt0ERjhROo01Us7tLtbc7kQOVt9r45cf4mc1UNXSFm0LsByjBPwTkvMepUkmooARFMtB+Jo5qAL3546/gffD3CsxlEetaSoqLyB1AWJ2K6iQBEiMBfDnBlzfm1s2rMwqEHkALDYXhRyEdcS+OZyqWp5dmVEGhKjLVgFZ3FNmkEXsOmCfEOPZXKM606oYypVFUkkafjOkfEbDfpjHRtnvCNCjSp+c5WkjvUd1WJKfCh0iBIIM2nTgFwZzmPLzVapHn13JXSGZaaqQgUciGAmO5wx+NPHNOrw9xRZRrBpkVBsCDLAHduQwr+GM3SrZEAvTRqLhVZSwq01i7gjdnMj2PbFngxlg1TMVkogUDpFN6iyyAM4H+WJmSCexIwGzHh8UM7ozb+bCszavvEbAam+YBO+JvDM4aebDBSi1aRWmUA1EKSAxAPqbUOdzhqy/ADnTT88OqU6IZNUyFvNLUAJYkaid7jpe70K+4J4betURKJUFqopxUNrqWudpAB2542zuWq5E16GqmWpPDeW4OpXSLcyVIWYEib4cOI+G2ZhTWq7ZZHUkQBUUwzEK5g7HncXwx8D4RlqL+W1MLSqo1ILp9USX1OWu7GwkDkZxfoVdlqwXKqKmWb0oIqGDqDkkBZ2EzA7TiP4c8Q+U5RyfKdSsm+k2gmNx6QD8sNf2jZY06VJEqehTKh0ZCbQCZEWvbCHxfM+YQPSIH3QBP4dRh6G/OcYpVa5ruyhFSSkjUGB1KYN2tK269cDvs+zHncQArAkVQwaew1R2+GLcjhQLCDa/6c/</a:t>
            </a:r>
            <a:r>
              <a:rPr lang="de-DE" dirty="0" err="1"/>
              <a:t>wC</a:t>
            </a:r>
            <a:r>
              <a:rPr lang="de-DE" dirty="0"/>
              <a:t>++GX7NR/xwafgp1G/6Y/8sX54G3jtZKoNSogMaiRHNfu9rjTiFwzLCitHUH8zMtT1BfhHq9U7crA+/XB7LZDz6ahhI82oGHUqxA/riUKyJXItppaA3KNZaw6XKewxz8AbinBwru97/wARJPQC52wO4PknyzlnACsyukG95Rj+Fpw/Z0CnTd2gmdQmLQLC+F1eCvWyZZgCWEyx3uXnstzAHU4koIvxI+YlJFQstJz5jg7PUGhQosfhiT/D3xK8XeDv2vKq1OoxqUpIE+lxA1W/iAFjvaJwGGU8vL06hgvTW3+kekdTJE/PDP4Zzh0hTJEqATzMDUY7k4bFLtCt5YCgMRKibErEmRIbn0GqMDc2zBjzk7jY/wB774NeMuHHK5yvTPw6pVuehjqWfaSs9owEe47CDE2H47m22Og6tXIUAE+mecbxcX7Y51VmDeALyZxpE30z1jkfpjqEgMD0j/3goj4Rqhc7RLXGojb+JWXnyvhr43xbKIiUxRFdqdSWYkgWgCLepYEEA4R8qAtz7bxyvbE6nmQVaY/lPTpP8p9XPpiDfPeInbNftKU0QbKoHIfhPce2LG8O5vMVArIxuuoaYIKzcSJMjmNxirUUEuR91gRe3Odpw0+DOPDJVQ7gmg3+YFsycvMSLna6zcDa2JZtDr44o1KuRTMIL02nTAJZZhwAf5RtzE4H/Zxlj5lbLxGqmlelqXcEW/phn8T1KOW4dUqo5dKqgUjM/wCZzWIj0k3+uFngmbVcvw3PJOqm7ZSt/wDWSAfkdJE8jhJwO3D6C1aLUHF4KGRYiSQPaDpwL4UKuWQ8ihYQBAOgE37H0/XDWMvoqiot1e/z5jEDxHl9SVTFtFjt8TCducADE0xRTK5la5BFxpDfiyn8Vwt+LPD6molREBIbXAgeoc77b35H8ce+z3PK4YagdICEcwdbtH/5IPzw35ldQsYYXH9PYi2Ncp4B+E3ank11KZ1VIBiR62IHtNhHbEzL1wGerLQAwhjCn70ieQECe+N+COpphZ+Fnt0h2EW7YKQtlgdQPbnjpjECqefqs11KoQDIFxy0Rzkg9742q8XQEgssgkbHEeuxDlpAphmXVMGTcm8jebxiWOIIbinM3n0374z/ANCl4r47k8u1NKlcg001LHqLjYL0neSY5Yqbx74uGcdUojTRSdK3ETv9YwH49xH9oqtUMybXv7YavB32VZjNkVK4OXo2MsB5jf8A1Xl7t9DjGM26eFbgHhmrm1aoCKdJd6jBipP8IAEscRayV8hmSJZXS4YWBU7EfykdcfSI4Ll6OVGVo0xTplgNNQkaydzIvJ3mRjhnPBOSYLUrIC6IpUvfRpuSOx2INsaTaieOeGq75VeIuyRVYej75J2m3OJxp4R8WPkyoKqQGmCNxzWd4tyw+fafxXLZtRRyyvWzFM+t6YJSkiyDYWjnI2x77Nvs6pvTXOZlBUpkDyacfHf/ADG6rOw6XOLOw2VctwXO8UqhhQ0UC5IEaVGqTN7wReTY/PByrw08JdqOumyk6qTvpAIiH06gQ1RSSL2gg8sXEmVioalNdL6NJF1D6TYAG0cgeU4RfGPEMtmEqUaqKDT0wzgCPvMgA5kSMS8JQ7w3w5PIymZCnzFeuCwMsCSCojYyATgkldstSdCJDDzFZgwZGLWIAEaRMwCefTAfwDxzM0aFNGQVVkilogupIshO0wDB+uNPF/G8xVospZgVYoYU62YrZYpwdy0i4sOuMg34pz5agiiUZPXraaeuSE105Hq+KSDe4xC8B5s16NQvJegyjWHJcephCKBMMDBIPPETi/E2fKq/q1UqIbUVLFNQjTquAwIsZtE4l5DNigyNVJbM+hNNjr0iVqWCAAAkNzAE3wGn2tcPNbQwYVDTWdNwyrBJLkAgmw3A3xTGcRlMNzAYRcQRI+X9cXnlQnk1a9Z0qGv6ql9Ui4VABcjSdupPXFc+IMzTeqSKc32A5bAsR0iyjtOLKsJ9DKM5sImwn9MOvg/JpRau92K0ikzuWO3STp2vvykYXEdlZmIIP3QBt0t7xhh4dnVo5WpRW9QRUdhcgyLk9jEY1bQ6+C80KmXqPM6KzbRf0oQR7iG35nEzJ1EqGqmgQo0Nt62jUzEc7tHywE8BFxkDpgCtWqOJ2AAVW91BU/TDFlc7RrU0CUvLItUYSDUIsTaJU7yfbljnZ1EUKuYLUmfRGryxuW0kBh0Nj9J6HB1UAp6RtpaI9oGFTw/U11mq2hVIUjq7En6LH1OGalmhrUT/ALczbGapZ8UVSmTdl3XSdv5gSPpjr4azoanTvyknqWv9Yx38TZXzMlWBgSpue1x+WE7wNnvQ46WH0gR/fLF1wFftdys+RmB3ptpJ6al/AsMVpUEAX3Htz3OLl8cZA1+H1golqQSqPZT6v+ktil3/AIenP6X9sbx8VKyTBGBmYGPFyq8rmff6Y9lacqI2nn/3f30OM5mgUADAzuRz/vbFHJ6kja4/XHAsZjp1xu5HIfj+mOVJvVbBEuhVIkROojbt3O18T9VYwQI/+oUx73nEVRpIIF8bHi7qRsYwE7/EHCCgzk00llUzCTvEkxf6fPD14EypzPDc/lkuy1Q6f6l5fQ4rtc6HWoW020ws3a4kfST8sMP2aeLqfD61Y1CfLqIo2n1Bre1icQXn4ZzHnZSgxNyl+zCxEe/LGvFq4XL1Cx2U3a2xtMnaeeEnwr45o06T03dCPNcpf7rsSNxEapH0x18cccWrldNKJLpN5kCTpIW4EjcdsZrOkTwnl69C8alJmQwIk/FOgSfacWVwusWEkAX5CPlfFS+GfEtKmRTqoFPKVDfQ2Y9Lj3xZfDeJ03ICyLTB2+XzxN6LEvh4WaiEG1VoPQkBhf8A1Y3o5Wqah1/Ap9LE+o2kbcgeuItPNBa7xuxQ25tpAIjqNI+uGJcd8JMmQ7iXC1qqiGyq4aOR33xlctFggAFgI2HIb4I49jpcYEfw19nOSylR6oXzNcaBVAPl/</a:t>
            </a:r>
            <a:r>
              <a:rPr lang="de-DE" dirty="0" err="1"/>
              <a:t>wAq</a:t>
            </a:r>
            <a:r>
              <a:rPr lang="de-DE" dirty="0"/>
              <a:t>/wBTfvh1wo5/L5zLMopK2cokn0Oyq9OPh9bRIEWO/wCeOeQ8XZyqGZOGuVVmUkVqd2Bgx1E2nHOZScW7MWfy8OlTXpRNRcG4Ij8MIlLh+a4366lY0OH6jpSnapWAMSW5Jb5ycEcx/jOcBGihk6TBlKuddQgiL6bDDP4V4R+x5Sjl9Wo01gsNidyR2k4sm6I2X4Jlchl2WhRWmggvpEsQCJLE3Yx1xMyedp6hSprYLPpACgco+vLE6soIIaIPI4XaPiOjCIAzMVMACJUNpLLtO0wMLdVBzN0BUUgyLEBuYkRIxS+V8N1TnaRZ6vk1BU/fOVYFZbUCTteIMSQ2LBz/AB4ZinUpU/hIIa+moRzi40+5wMQlatDSuj0qKgPq8sEHRMQFssEDqL4555SrAvh/hKgMzSqBqtT93qKUf3a61I0tbRIgmxwTzb0CyegLXoM0rT0sZZYJa9tIed8GctmWVgEVSE1EFQdzMki5C9Aem+K48Q5J6SVMxqY1WnUNMFV1QxIO4Igg72GM7U65QZOnSTJ1VkVzp8qWaAsmzbn1SZnAnxYEpK7DSHd2gsrawxARBMSQU7b3m2EXKcaFSrRLVNTqgpqCrzT2v6d0ne8kg4I8az1SvUpqWYaRPmGSf4ZXVMHff+L54iyIa0dFIJpC012DGZ5CRb6Fudxhb4zmApkaegKyD+B2wW4zVVBGsxvck78+V4wm57N6m3Md741j1XI5pgxIv33/ADwUyDRlcwxJ1MyLve0n6XwHMcjOCGWJOWdYkeYCY9rb+2N3wWD4Q4kn+H0gf/iaorAXuzawYHKCMGaHHl0+awBCAA6o0jTaSCZ2vCrf8BWPg9n/AGhVUEo7ItVRcQTpDEmwIJkH5YsGpwllBAVCII1aiAoIIkqTYDfnjnZ0Q+E8VSnShEqaZY3WwvKiTGyxfHXh3iFHeCW1bgQPb8scaGXUopOX0mPhIB352vv1wTy2X0xC6BImCB/2mfwOM0EM9ULUHJgAqRDnbv0P92xVnAc9oqlSbapG9++LK4mUp0KhYiYO0km23LFOeewq6zIv/e3bGsZsXrkeKUkR3eSgUyoElhG3fpimMz5dWo+maVMsSit6tI+6p+UYsDwlWV0ZSLGVPt8/rivs7RFGrUpmdSPCmJFjY9NoOEEnKoA+iJgX0mxjYza0X+uNeKvqIOoEmJIG0Af7fjjXM1oAF52JAjnGM8M4U+YZlQ/Dsx5723+eKodVXo1/bGgW8yOuCXFuBVsvp8wATtDAz/TEbh2VDsqtYMwBI97nnyxdjmlU7bjtjQhRMkgnr/</a:t>
            </a:r>
            <a:r>
              <a:rPr lang="de-DE" dirty="0" err="1"/>
              <a:t>vOLpyPgPIMi</a:t>
            </a:r>
            <a:r>
              <a:rPr lang="de-DE" dirty="0"/>
              <a:t>/</a:t>
            </a:r>
            <a:r>
              <a:rPr lang="de-DE" dirty="0" err="1"/>
              <a:t>uyTvqLnUf</a:t>
            </a:r>
            <a:r>
              <a:rPr lang="de-DE" dirty="0"/>
              <a:t>/ABIj2we4VwqlkyPKSkUbf0orj/8Ae557nGfpNvnmnQLfCrG/JSbxMW53GJFLhlcsFFCtqP8A/Nvy04+pEzToAadGV5gLpb3sIOJdHiKODOpCOVQaT8p3+WNSypt8kqrLUCH0wwBmQRDQZ7jDJn+KGlmnDoHX06eRA0jaRHM8uZw9/aJwyitTMFEWaq0nYgC5NS5EXFgPc3xX2cozXXWAW0qL6rkE3Gk9MTe1E6lZGj91WHMQVgf9W3yw0eEcyAZb9oA6EU46/wAfTtiDkaqKBBUoPvG3/dc3tgllcipnRUjqCw77cum/fGKLJ8JpSPm1ETSzPLExqmAL6bRA3G/ywx4SfCarTcCWLGxvO87naBaBbfDtj0/yu8XOvY9j2PY6BE8X8SQZgJUpefSQINAP/wAjkgE8jC9xGrDHwQoiLTSkKSAehJFxziCZucLmToMgoLSbX8dVg5vqKmGe2+rYE8u2GLg+SnL0xVY1HjUWO4Y3MEbQbWx5sbvJqwXnGpbnyxzFYMDoYE++IWWzPoHmEq7lrAbRv9Bzx1uTLGczyMjAEckkkDfce8HHKpw2jVFMaV0qoCwbqBGkqR7YE5fiFGnWhHBpBBqO/q2BJHM7X7YLCukqqOoVvhi5YzyjYCYNueOe9gb/AIVprtoAQshpgGYdZ1M8jdwSYnvgilAr6GAEaSX21m5udxtOM8bNdE8ymQQiklRuSB3/ANsSqOWDgVWTTUKQe3boYOLMRyp8Ipip5kvMQQWJUmLGD2xB8RcPEIVptUAMVEWCXQKQB6+QJmMd8hk3DzU1FpEkMdMgCCAbQe3PBlqQN8a+dzwVnxr7PaFSrTzCZlqIeFAUKAFF9+sCCO+Kt4/51PN1VYxSpkAEabgTp3YemZNv1x9Ece4L+0AAOU2kjcAGTpGwJI3xXnibwDlWrBqhYMEE6CBNzEgg3sPrjGU+fxqVTfF81rb0knuIP6frgWtInaT2xcGZ8I5SmQFpkxMliW20nYmOfTEgcPRFULTCjcQAIMTsB0xn7140pfSPb+/fBTKIBlapvOtIj5/0w7cbyFKojE0kNTTAbYz3/s4SY05dlO7OpAncAET7TONfWxZf2L8I15XMu6qUqVaaqHHNL6vkSI7jB7jvB6dRvLWrcg/FTOmxgjcQZGJX2YcP0cJoFol9TjsGZtI+Yj64Ygq7lgOcaLr0tcn2xzy9CJl/DOYpP93yybkPUM9wumAcF6XD0kBkLDlqqafwieX54Y6dWSEYEB5G3qYc5AjSDtM4IO6AgqNQEBVF79+h7k4mkLi+G0rIwqAIhETef9M8++KX8fcGGXzTBRC7TMyYBkn5/hj6NcarvSv/ADGY7DtAxUv2yZMQGC6SCIjYnY7xiy6qwu+DMxppKzbyRY94/IYG+MwqZgkLBfS8jcWg/p9Bj3hSr8VPowIgcjviX46peqg9rhh9ItjX6FwMSSWErNxJkgdz+eGzwXTASoxBs3L2AwqNVgRc6hb++u344c/B1qD8jr/8VPtiXwc/tArany0zpKP16jp74TKeYKMrJIZCCpnoZH44bftCM1aAET5b2+YP5jCZUEc/bfFx8VbfhvxrNBBoRXJ0mNSgewOpYAvH06YYKeaarqknSbCA3q7kMgAvYWPX2BeE6f8Aw1Jgm6i//r/bDPkioYEiD2uT/T33xiozw/hNhoqV1uTBdkUGP4QZieWDH+G9Wc9y7Ej5sSdoxkZ7VAFr7zv+WOVfM6dJB2IBuI7/ADtE4m0pb+0LL0v2c1UWKitSVo3K6wNXeDF554rPidXRmgrmFgEmSCAZuIn57+2LoemKyFalkqLUpt2IdlBubQYv0jpiofHOSYV6RAsylNQMjUpAItN5O2NxYK5TJrZQ94GgOQA4I3U7NeBaYnBlFqqQCwsIm157/wCw3wj8D4qtENl68mgxOlovTNiWXlpJjUOt8NjUimk6ta20nWTM7EVJmDIENMdbYlgaeGZuHV1J+IWHteYkgSMWUpxUeRzhkchFpgb77GCflJxafDqgakhH8I/LHT+V6xYkzjOI4qSCwvvsd45e+OLcUogwaqAjvjt9RAbwlw5P2dH1M2oajJ3JvM898Q1nzHIdgi1gnrsohAZAHche++PU+IPQPk5ZC6kny6VgYuS6uTGmTZTibw5GhRmKF9RdWOmNTHYj+MDnscebUsa8T+D57zAJdTK6gseqO/LedsDPGGY0J5i1mplDBZQSom0GOu3bBfN5JQAVT1KfTH3Z3gbfLEJgKiPTYB0SxckTrm4IOx6fLG7vWkVjwR6iV6tWk61VcoKyeV8YidSgGZB5W3n3Prlq/wDiAamGLKoqFXBEq8kqxFgRpgfj1xsM46VKhy9JaOXptFRYGpm1AlwdiDYEAmSMN/DOLedUIAA9I6ahHxA3vc8sZkhaI5ESpsyiSNLX/sYmAYwpxmceiciPRjOMTjE4uxrWaFJ6AnFZ5/</a:t>
            </a:r>
            <a:r>
              <a:rPr lang="de-DE" dirty="0" err="1"/>
              <a:t>Pa</a:t>
            </a:r>
            <a:r>
              <a:rPr lang="de-DE" dirty="0"/>
              <a:t>/jJBJBYxIYjYQJgb7fpiyM6JpuP5T+WKT4wlYXpp6gSSQ1wO47i1jjj/AFv4sEOKcRVGBYr5cEEGVabTvbTAiffAHininURCKwLGAjyvMXVBqJ2+InlhfzWWruWJYpzI+6D/AKQQLc523wEz2crtc1GdV9M3iOd4Fsc5i2I8T4s9ZlpMtOnqMEeXBUc7ubHe8YjceySaVZOXpA/pbeZwLdBpkMs2kc78tj+eDXAqD18zlFYsWq1lYyLBVa8cpgE/IY1oX9w0ChlqVJJ/d00QWK3VQI77T9cQQdANSo5iYVR94nkP4mJ+WJfGKlNparUcIokhREieZtJMxHbA7LudX7TUEACKFG0II+Jv52Fz026453oZuDZaxdjfnGw2MT2GONWjoO7RuNzHyv8AXHBuIMtJKYhSV9Ra8kgz+OAnDzmKWpK9VnUMNJWLd4H5crYt0nTXQpAgWIH4fLvOK7+2VJymvbSRvz5YdkRWBnW0XkN9LTivvtloFclSKyo871gjcMDE9xAviTtIrbwkzftKiYDKZE2/PDH9oNH91RN4DEb9QD+mFLw3UC5mnJ5n8p/TD/45pBsjqmW1rpjmee3ODjV9Ui0E+Em4AECL3Ez1ibYbfAomlWF7On4r/</a:t>
            </a:r>
            <a:r>
              <a:rPr lang="de-DE" dirty="0" err="1"/>
              <a:t>thUoMTAsQIiSeW</a:t>
            </a:r>
            <a:r>
              <a:rPr lang="de-DE" dirty="0"/>
              <a:t>/aOc4Yvs+zqU/PWoQCfLg8rahH474tHvtGpkV6NreV1/mNsJlRYkC599u2Hv7QcxRqLQZGJhWBPLcRf64Q8yhkk+/92mMIsXRwH05aiB/y199p9sTVqHkYPP/AN/3zxB4KNOXoj/+a/kMSMzvAtpNzy5n6xB9t8c0Sa3EQgAEksQogTcmB/c9cdDWBOmT6qhA+g/oPxwBqtK5jVEo1FhIvdwxF7wYj5Yw9cgemfMWqxWDuVolwNucdsNA5ls6zioCICVl2NgHABOwFtWqb3XCP9pMK9PSArsxLlRGoixJA5g8zJvg9wZpZlE/vXKz1YazInkVCn5YC+PENSpl6g28ypT32YFWgyQOR+mNT0gRmuEQERiPh6x6ok2JgkkmNicRuC8QqZV/JbUaYM6dUEHeaZ5MenwmSDyxNq5j94dCWG2+5IgyvTkCcRRRSrOoamcyG+XvG+qfl1xQ78ErB1mmwYc4M6TPqUjTKEW9M7zbbFo+Gczqy4J5SDF8fPvA+IVFmpqYVqZIMgxWRPiRthrVbgzI7ycXZ4R4rTeh5iE+W41iAWI5MLXkG04uN1UqTkadQAlWBp6y9IsSbERB5/</a:t>
            </a:r>
            <a:r>
              <a:rPr lang="de-DE" dirty="0" err="1"/>
              <a:t>EdjgHoJuWpyd</a:t>
            </a:r>
            <a:r>
              <a:rPr lang="de-DE" dirty="0"/>
              <a:t>/3Y359MY4txMtpAZjTVrMSAxuO9xEG8YgvxNASBJANjp374zckkGeDcIq0GXMEeaWVVYD7gsQyBuhN1/PDbWywqKVJMGPlzBGMtUCgybDn07Y45aspJVT6rGCfxAPbG8dS6RnLZZwhFR9bSYOwHS3tjlm+Ha1gMQ3Miwba574IY8cdPmIF1+A0WphNMAbR9T9TjHCeCLQUhWJaZ1ncdh2wVOMjD4g1jvjIGPAYyBjQwMZGPRj2Ai8WYijUI30nFUcSzTUgUDLqvqaAAonfffbc4svxRX0ZdrgaiqyeV7nucVLxSoHqFQSB+MWAJ/mYwB3PbHH+vrWJP8RZ16iqBqbUTdmMkDdgLQs26b9JwJsNCsdKz6h2JE39+WCOZruatbVB9SKgFgqifSu5Ai3443z9WnWA0UmkWLEteCfTA3xGwziHD1XQQSQfui833m0YYfsnRf2+mxk6S5EXiEYz7Hr/AFwtcVFSmPLMAXELMDn1wyfZFbOeYxGlKVQmTsPTc9oOLfEW1xaiXrhSQVGny0HW51vytIgfXHE1DUqavuBhTG9ySNZP4D6468Rzq06TV7s7CAf4idgBzgnGOHU1TyFA3JZibS0FmJ6XGOQ7cSrFUqMN1t/4/</a:t>
            </a:r>
            <a:r>
              <a:rPr lang="de-DE" dirty="0" err="1"/>
              <a:t>TEpqetNQiYFuWAXFcwWpAqrFXceo</a:t>
            </a:r>
            <a:r>
              <a:rPr lang="de-DE" dirty="0"/>
              <a:t>/CQYMzz2wf4dV0gKYuBee19sQbZcg/dAIF7x+WEf7Z6+rIX385Iv2O2LAFEXiI6b/kPw6DCD9rWXnh7HaKlMj6wef4Y1j6KQotpZTPP+74evDmaaS9SqzadpvYwJ6Hl+eEWmvYz7YN8Kqy3ljcSRJgNA9SDueU46ZDvnMgz1H8lQReUEBhN9SrzB7YYvDPB0bJfvVOuo7sD94KDAEnaSPxwIztFaqB0crWpLZrjzKfUbHWkxHY9sNVPNoyqFMaU1Of4UUEITb4nY6u9+mJRC49kUXJtTVYIjTO5M2iBiuwNbKv8RCgmeZj9cNPiPizquXvLMPMI3sRYH5HbC/kHBr07EA1V/Fh8jhjBcFevoAAMQIJ5AAcrb4gnMa4UKYclVH8ovUYzvMBZ7nG2a1MQq7zt35fLmewxjgpV6tVgfTR00lM7/eqnfefyOMDnlwC2c0wQfI3j/mGd+36Y7VPVXI5+YYtsf2UyDcYiZKpbNEfxZUb2N1tvvfHRCf2uoBYeZUY6en7Odrb788XQK8GpANrAg+cWEbRpEqOwE/LHHjeSVqVc3OjMrUU+5gjnaHj6Yi8Mzf7tSAfjOkwT8VIHa53B5c8Ei5nNIB/8e3U6B139SjEFfPVVKpK8t4Jj4Z66ZHp5bzyxw4VmtNVACQNR3F7ADdRBB2+eOjVtT1SwAhX1dQAAB9fx+WI/CjNan6oAXclSFtYDtYDGqJnD2bzswQsnzKpWSJDhXbYGY9EH6Yefs34sqeZTJ0wWIUmytu4MbCIb/wDWEvw9TBao0yDmGHQ3SosnYgXH49MSqWeWlUoV4OiuoWsBzgAE22P9O+Jehp4lmnpBdR1Ugb00YkEQSHU3HS30xHbKIx1ad73a/wCeOeazGssqqQVFpINgBFgQQDPTAcU36r9SP0xgXXwrPUiWphRbdlHoNgTfYWi2I6K7VnNINTIAEn1KQ1yYFpAAi532xuMvSQE0kLVQhgwRqI2kSNRxxo5pl9LecSxUloCwY+EbW5Wx18ZMajlJxtgI/FCCq6lsAzamGoC1tPed8SslmhXDQzgKRyKzIBBvfY9sdZkyJDGgONsaqDjVGS0bmJtgT4hzlVAi0ioZiLsDGkH13HPTf2Bx3zvDjUr0KhchaWs6OTMRCn5CfriTnaRdGCmGj0noeX44l2O1GoGUMCCCAQRse47Y3xHyTOUXzAFeBqAMgHnB5jHYHFCt44zVNAvmGwBIHUmwHfninOOyaqKDB85GqsLzf0r7KPzGLI+0RvMzFNItTGq25IMqOsaiv44rnM5b/iqFGbs4JJ3O7MxPOSBjz3/1W44Z/JHKVXKQwbYNciOc7c8RKNeq51ltMX9NgVi4mLCLb4I+JcrUUvALBdmnrubdvbAts+oy9RCbkRAjaN/b+uChHH86KgACrC2kc/mTthp+yGmGq1wxABpMCb/eYD9DivzM7RJxYf2N2qZljNqa+3xN/TGr4H7N5n/i6VOmupKOmQRzYgEne4EmOwwf4ZmPNZ6jqE0LuDzNhfpAP1wM4HlgqmqTcg1D3PIY7BictEwalQTEdY/MfjjlsY8RUGqrQoU3iCHsOV4AUbyDG/PEgaxEj6iP7/3wu8XqN+1JoJGkGCpII+HmOVsMeX4rUAAqAEEAXgt74JoS4c+t4m0E7c5t+E74SPtYpk5GuNJGhlJm3wsDIHMRBnDomZPxKAGEct//AH+uFTxlWNXh+Zd10s1Koxnl0/IYuKqD1dBjaGENMbAGbg48wIIi8jn35Y6iSVU2HODz+XOMdQUpZxfKUVBZ2JbSotAtUQ6rNJgqRcXxr+3lsuyQdbsPMa3qVbLTW9rb2i5xHYei8alMC9r/ACvGNTT02JW085k2/DuRyxBrxOsaz6tJA2UG8AC3bEfKuRUpkWhlM/MHHZKXqiYsYM8/ly3xzdQDMwR7flhtYtPP5vQrMILSVQHcsRJPyH0g4H+GKpp5IEMLh2juxIBk9T+WI/GHkM1yEpsY6tUP5hBP+odcdeCGMkkgRCC/Oagj9cYRKyek/tsRHnZa43tUQT0/vnjarUnNV2ETpq3Mbig0Hn7bfliPwyNGfAEQ6MO0MDOxsI5Y6Vhrr1/TPr0kSY9VFl6jnjWhnhGf/wCF1QIXyfYkqynlzMDBlcyXz1WnAjywB0mGgHtcYT+C5gfsLAwJOVJI5fvh+Xv9MMdOuP8AE0cGAyU2kQZ9TKTvtH54zZoJOWpyXL6h8UEER1Ped8Z4EQ1RVNoWOe/</a:t>
            </a:r>
            <a:r>
              <a:rPr lang="de-DE" dirty="0" err="1"/>
              <a:t>Mdd</a:t>
            </a:r>
            <a:r>
              <a:rPr lang="de-DE" dirty="0"/>
              <a:t>/fbHLjmXalWrIWIipUjmCA0AQ3ODy6428OAGqCTIiTMzcQeRJj9MW+CZ4YYk1I/wCfSj5tGw7YL5jKh8tlkJGk1DTsLQwdZ3vBg/phd4SwVyR/zKdiokfvbiSd4/phv4uVXKlgT+7rownmNd9+nzxmiOeI1ctTRCAPMF3AhjAgdCTF++IjcRWdye5elJ7mRviX4kQtV1eYbgGmHEKLfDOxkE798BBwlTco8m5g2wlH/9k=</a:t>
            </a:r>
          </a:p>
        </p:txBody>
      </p:sp>
      <p:sp>
        <p:nvSpPr>
          <p:cNvPr id="4" name="Foliennummernplatzhalter 3"/>
          <p:cNvSpPr>
            <a:spLocks noGrp="1"/>
          </p:cNvSpPr>
          <p:nvPr>
            <p:ph type="sldNum" sz="quarter" idx="5"/>
          </p:nvPr>
        </p:nvSpPr>
        <p:spPr/>
        <p:txBody>
          <a:bodyPr/>
          <a:lstStyle/>
          <a:p>
            <a:fld id="{184A04C6-55E9-456B-BE3A-F2AA23C029D6}" type="slidenum">
              <a:rPr lang="de-DE" smtClean="0"/>
              <a:t>26</a:t>
            </a:fld>
            <a:endParaRPr lang="de-DE"/>
          </a:p>
        </p:txBody>
      </p:sp>
    </p:spTree>
    <p:extLst>
      <p:ext uri="{BB962C8B-B14F-4D97-AF65-F5344CB8AC3E}">
        <p14:creationId xmlns:p14="http://schemas.microsoft.com/office/powerpoint/2010/main" val="1975868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00" dirty="0">
                <a:latin typeface="Calibri" panose="020F0502020204030204" pitchFamily="34" charset="0"/>
                <a:cs typeface="Calibri" panose="020F0502020204030204" pitchFamily="34" charset="0"/>
              </a:rPr>
              <a:t>Name der Bewegung: Hindi für „festhalten“ oder „dranbleiben“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Vor diesem Hintergrund kam es im April 1973 im Dorf </a:t>
            </a:r>
            <a:r>
              <a:rPr lang="de-DE" dirty="0" err="1">
                <a:hlinkClick r:id="rId3" tooltip="Mandal (Indien) (Seite nicht vorhanden)"/>
              </a:rPr>
              <a:t>Mandal</a:t>
            </a:r>
            <a:r>
              <a:rPr lang="de-DE" dirty="0"/>
              <a:t> im </a:t>
            </a:r>
            <a:r>
              <a:rPr lang="de-DE" dirty="0" err="1">
                <a:hlinkClick r:id="rId4" tooltip="Alakananda-Tal (Seite nicht vorhanden)"/>
              </a:rPr>
              <a:t>Alakananda</a:t>
            </a:r>
            <a:r>
              <a:rPr lang="de-DE" dirty="0">
                <a:hlinkClick r:id="rId4" tooltip="Alakananda-Tal (Seite nicht vorhanden)"/>
              </a:rPr>
              <a:t>-Tal</a:t>
            </a:r>
            <a:r>
              <a:rPr lang="de-DE" dirty="0"/>
              <a:t> zur ersten spontanen </a:t>
            </a:r>
            <a:r>
              <a:rPr lang="de-DE" dirty="0" err="1"/>
              <a:t>Chipko</a:t>
            </a:r>
            <a:r>
              <a:rPr lang="de-DE" dirty="0"/>
              <a:t>-Aktion. Dort hatte eine Sportartikelfirma eine </a:t>
            </a:r>
            <a:r>
              <a:rPr lang="de-DE" dirty="0">
                <a:hlinkClick r:id="rId5" tooltip="Konzession"/>
              </a:rPr>
              <a:t>Konzession</a:t>
            </a:r>
            <a:r>
              <a:rPr lang="de-DE" dirty="0"/>
              <a:t> für die Nutzung des Waldes erhalten, welche den Dorfbewohnern zuvor verweigert worden war, als diese </a:t>
            </a:r>
            <a:r>
              <a:rPr lang="de-DE" dirty="0">
                <a:hlinkClick r:id="rId6" tooltip="Holz"/>
              </a:rPr>
              <a:t>Holz</a:t>
            </a:r>
            <a:r>
              <a:rPr lang="de-DE" dirty="0"/>
              <a:t> zur Herstellung von Werkzeugen gewinnen wollten. </a:t>
            </a:r>
            <a:endParaRPr lang="de-DE" sz="1200" kern="100" dirty="0">
              <a:latin typeface="Calibri" panose="020F0502020204030204" pitchFamily="34" charset="0"/>
              <a:cs typeface="Calibri" panose="020F0502020204030204" pitchFamily="34" charset="0"/>
            </a:endParaRPr>
          </a:p>
          <a:p>
            <a:endParaRPr lang="de-DE" dirty="0"/>
          </a:p>
        </p:txBody>
      </p:sp>
      <p:sp>
        <p:nvSpPr>
          <p:cNvPr id="4" name="Foliennummernplatzhalter 3"/>
          <p:cNvSpPr>
            <a:spLocks noGrp="1"/>
          </p:cNvSpPr>
          <p:nvPr>
            <p:ph type="sldNum" sz="quarter" idx="5"/>
          </p:nvPr>
        </p:nvSpPr>
        <p:spPr/>
        <p:txBody>
          <a:bodyPr/>
          <a:lstStyle/>
          <a:p>
            <a:fld id="{184A04C6-55E9-456B-BE3A-F2AA23C029D6}" type="slidenum">
              <a:rPr lang="de-DE" smtClean="0"/>
              <a:t>27</a:t>
            </a:fld>
            <a:endParaRPr lang="de-DE"/>
          </a:p>
        </p:txBody>
      </p:sp>
    </p:spTree>
    <p:extLst>
      <p:ext uri="{BB962C8B-B14F-4D97-AF65-F5344CB8AC3E}">
        <p14:creationId xmlns:p14="http://schemas.microsoft.com/office/powerpoint/2010/main" val="3484852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BD0AA-315D-4AA7-DED9-6494C618D5C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FFDB7C3-65E3-57B1-9188-FECD8572C3D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7F437D5-7F06-7842-3278-679A8DB71AF1}"/>
              </a:ext>
            </a:extLst>
          </p:cNvPr>
          <p:cNvSpPr>
            <a:spLocks noGrp="1"/>
          </p:cNvSpPr>
          <p:nvPr>
            <p:ph type="body" idx="1"/>
          </p:nvPr>
        </p:nvSpPr>
        <p:spPr/>
        <p:txBody>
          <a:bodyPr/>
          <a:lstStyle/>
          <a:p>
            <a:r>
              <a:rPr lang="de-DE" sz="1200" dirty="0"/>
              <a:t>https://www.flickr.com/photos/skasuga/375495241 </a:t>
            </a:r>
            <a:r>
              <a:rPr lang="de-DE" sz="1200" dirty="0" err="1"/>
              <a:t>Photo</a:t>
            </a:r>
            <a:r>
              <a:rPr lang="de-DE" sz="1200" dirty="0"/>
              <a:t>: Flickr, CC </a:t>
            </a:r>
            <a:r>
              <a:rPr lang="de-DE" sz="1200" dirty="0" err="1"/>
              <a:t>Liszenz</a:t>
            </a:r>
            <a:endParaRPr lang="de-DE" sz="1200" dirty="0"/>
          </a:p>
          <a:p>
            <a:r>
              <a:rPr lang="de-DE" sz="1200" dirty="0"/>
              <a:t>Zitat: https://www.goodreads.com/author/quotes/117297.Wangari_Maathai</a:t>
            </a:r>
          </a:p>
          <a:p>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err="1"/>
              <a:t>Orginalzitat</a:t>
            </a:r>
            <a:r>
              <a:rPr lang="de-DE" sz="1200" dirty="0"/>
              <a:t> auf englisch: </a:t>
            </a:r>
            <a:r>
              <a:rPr lang="en-US" sz="1200" i="1" dirty="0"/>
              <a:t>“Trees are living symbols of peace and hope. A tree has roots in the soil yet reaches to the sky. It tells us that in order to aspire we need to be grounded...” </a:t>
            </a:r>
            <a:endParaRPr lang="en-US" sz="1200" i="1" dirty="0">
              <a:effectLst/>
            </a:endParaRPr>
          </a:p>
          <a:p>
            <a:endParaRPr lang="de-DE" sz="1200" dirty="0"/>
          </a:p>
        </p:txBody>
      </p:sp>
      <p:sp>
        <p:nvSpPr>
          <p:cNvPr id="4" name="Foliennummernplatzhalter 3">
            <a:extLst>
              <a:ext uri="{FF2B5EF4-FFF2-40B4-BE49-F238E27FC236}">
                <a16:creationId xmlns:a16="http://schemas.microsoft.com/office/drawing/2014/main" id="{F4A89D15-931C-BA9C-503B-CFD1769224C0}"/>
              </a:ext>
            </a:extLst>
          </p:cNvPr>
          <p:cNvSpPr>
            <a:spLocks noGrp="1"/>
          </p:cNvSpPr>
          <p:nvPr>
            <p:ph type="sldNum" sz="quarter" idx="5"/>
          </p:nvPr>
        </p:nvSpPr>
        <p:spPr/>
        <p:txBody>
          <a:bodyPr/>
          <a:lstStyle/>
          <a:p>
            <a:fld id="{184A04C6-55E9-456B-BE3A-F2AA23C029D6}" type="slidenum">
              <a:rPr lang="de-DE" smtClean="0"/>
              <a:t>28</a:t>
            </a:fld>
            <a:endParaRPr lang="de-DE"/>
          </a:p>
        </p:txBody>
      </p:sp>
    </p:spTree>
    <p:extLst>
      <p:ext uri="{BB962C8B-B14F-4D97-AF65-F5344CB8AC3E}">
        <p14:creationId xmlns:p14="http://schemas.microsoft.com/office/powerpoint/2010/main" val="118556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B5A50-FA3D-7BD7-D16A-E685BF5D3B3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D7FA848-DAE2-FF92-916B-65B5309193D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FD62187-F465-FBA0-B93C-6C3B3A766566}"/>
              </a:ext>
            </a:extLst>
          </p:cNvPr>
          <p:cNvSpPr>
            <a:spLocks noGrp="1"/>
          </p:cNvSpPr>
          <p:nvPr>
            <p:ph type="body" idx="1"/>
          </p:nvPr>
        </p:nvSpPr>
        <p:spPr/>
        <p:txBody>
          <a:bodyPr/>
          <a:lstStyle/>
          <a:p>
            <a:pPr marL="171450" indent="-171450">
              <a:buFont typeface="Arial" panose="020B0604020202020204" pitchFamily="34" charset="0"/>
              <a:buChar char="•"/>
            </a:pPr>
            <a:r>
              <a:rPr lang="de-DE" dirty="0"/>
              <a:t>Die Bewegung für den Grünen Gürtel wurde 1977 von </a:t>
            </a:r>
            <a:r>
              <a:rPr lang="de-DE" dirty="0" err="1"/>
              <a:t>Wangari</a:t>
            </a:r>
            <a:r>
              <a:rPr lang="de-DE" dirty="0"/>
              <a:t> </a:t>
            </a:r>
            <a:r>
              <a:rPr lang="de-DE" dirty="0" err="1"/>
              <a:t>Maathai</a:t>
            </a:r>
            <a:r>
              <a:rPr lang="de-DE" dirty="0"/>
              <a:t> gegründet, der ersten afrikanischen Frau, die den Friedensnobelpreis erhielt (2004).</a:t>
            </a:r>
          </a:p>
          <a:p>
            <a:pPr marL="171450" indent="-171450">
              <a:buFont typeface="Arial" panose="020B0604020202020204" pitchFamily="34" charset="0"/>
              <a:buChar char="•"/>
            </a:pPr>
            <a:r>
              <a:rPr lang="de-DE" dirty="0"/>
              <a:t>Die Bewegung begann mit der Mobilisierung von Frauen auf dem Land in Kenia, die Bäume pflanzten, um die Abholzung der Wälder, die Bodenerosion und die Wasserknappheit zu bekämpfen.</a:t>
            </a:r>
          </a:p>
          <a:p>
            <a:pPr marL="171450" indent="-171450">
              <a:buFont typeface="Arial" panose="020B0604020202020204" pitchFamily="34" charset="0"/>
              <a:buChar char="•"/>
            </a:pPr>
            <a:r>
              <a:rPr lang="de-DE" dirty="0"/>
              <a:t>Sie entwickelte sich schnell zu einer breiteren Graswurzelbewegung, die sich mit der Stärkung der Rolle der Frau, der Widerstandsfähigkeit gegenüber dem Klimawandel und den Menschenrechten befasste.</a:t>
            </a:r>
          </a:p>
          <a:p>
            <a:pPr marL="171450" indent="-171450">
              <a:buFont typeface="Arial" panose="020B0604020202020204" pitchFamily="34" charset="0"/>
              <a:buChar char="•"/>
            </a:pPr>
            <a:r>
              <a:rPr lang="de-DE" dirty="0"/>
              <a:t>Die GBM setzte sich für gemeinschaftsbasierte Lösungen gegen die Umweltzerstörung ein - insbesondere unter der Führung der am stärksten Betroffenen: arme Frauen auf dem Land.</a:t>
            </a:r>
          </a:p>
          <a:p>
            <a:pPr marL="171450" indent="-171450">
              <a:buFont typeface="Arial" panose="020B0604020202020204" pitchFamily="34" charset="0"/>
              <a:buChar char="•"/>
            </a:pPr>
            <a:r>
              <a:rPr lang="de-DE" dirty="0" err="1"/>
              <a:t>Maathai</a:t>
            </a:r>
            <a:r>
              <a:rPr lang="de-DE" dirty="0"/>
              <a:t> brachte die Umweltzerstörung direkt mit wirtschaftlicher Ungerechtigkeit, Patriarchat und korrupten politischen Systemen in Verbindung.</a:t>
            </a:r>
          </a:p>
          <a:p>
            <a:pPr marL="171450" indent="-171450">
              <a:buFont typeface="Arial" panose="020B0604020202020204" pitchFamily="34" charset="0"/>
              <a:buChar char="•"/>
            </a:pPr>
            <a:r>
              <a:rPr lang="de-DE" dirty="0"/>
              <a:t>Für ihren Aktivismus war sie politischen Repressionen, Verhaftungen und staatlicher Gewalt ausgesetzt - insbesondere während des Moi-Regimes in Kenia.</a:t>
            </a:r>
          </a:p>
          <a:p>
            <a:pPr marL="171450" indent="-171450">
              <a:buFont typeface="Arial" panose="020B0604020202020204" pitchFamily="34" charset="0"/>
              <a:buChar char="•"/>
            </a:pPr>
            <a:r>
              <a:rPr lang="de-DE" dirty="0"/>
              <a:t>Die GBM hat dazu geführt, dass mehr als 50 Millionen Bäume gepflanzt wurden, und globale Bewegungen für ökologische Gerechtigkeit und intersektionalen Aktivismus inspiriert.</a:t>
            </a:r>
            <a:endParaRPr lang="en-US" dirty="0"/>
          </a:p>
          <a:p>
            <a:endParaRPr lang="de-DE" sz="1200" dirty="0"/>
          </a:p>
        </p:txBody>
      </p:sp>
      <p:sp>
        <p:nvSpPr>
          <p:cNvPr id="4" name="Foliennummernplatzhalter 3">
            <a:extLst>
              <a:ext uri="{FF2B5EF4-FFF2-40B4-BE49-F238E27FC236}">
                <a16:creationId xmlns:a16="http://schemas.microsoft.com/office/drawing/2014/main" id="{FB083881-2D21-4E25-EB96-CD0B552232BF}"/>
              </a:ext>
            </a:extLst>
          </p:cNvPr>
          <p:cNvSpPr>
            <a:spLocks noGrp="1"/>
          </p:cNvSpPr>
          <p:nvPr>
            <p:ph type="sldNum" sz="quarter" idx="5"/>
          </p:nvPr>
        </p:nvSpPr>
        <p:spPr/>
        <p:txBody>
          <a:bodyPr/>
          <a:lstStyle/>
          <a:p>
            <a:fld id="{184A04C6-55E9-456B-BE3A-F2AA23C029D6}" type="slidenum">
              <a:rPr lang="de-DE" smtClean="0"/>
              <a:t>29</a:t>
            </a:fld>
            <a:endParaRPr lang="de-DE"/>
          </a:p>
        </p:txBody>
      </p:sp>
    </p:spTree>
    <p:extLst>
      <p:ext uri="{BB962C8B-B14F-4D97-AF65-F5344CB8AC3E}">
        <p14:creationId xmlns:p14="http://schemas.microsoft.com/office/powerpoint/2010/main" val="2172465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600" dirty="0"/>
              <a:t>NSW Builders </a:t>
            </a:r>
            <a:r>
              <a:rPr lang="en-US" sz="1600" dirty="0" err="1"/>
              <a:t>Labourers</a:t>
            </a:r>
            <a:r>
              <a:rPr lang="en-US" sz="1600" dirty="0"/>
              <a:t> March</a:t>
            </a:r>
            <a:br>
              <a:rPr lang="en-US" sz="1400" dirty="0"/>
            </a:br>
            <a:r>
              <a:rPr lang="de-DE" sz="1200" dirty="0"/>
              <a:t>Weibliche Mitglieder der NSW Branch </a:t>
            </a:r>
            <a:r>
              <a:rPr lang="de-DE" sz="1200" dirty="0" err="1"/>
              <a:t>of</a:t>
            </a:r>
            <a:r>
              <a:rPr lang="de-DE" sz="1200" dirty="0"/>
              <a:t> </a:t>
            </a:r>
            <a:r>
              <a:rPr lang="de-DE" sz="1200" dirty="0" err="1"/>
              <a:t>the</a:t>
            </a:r>
            <a:r>
              <a:rPr lang="de-DE" sz="1200" dirty="0"/>
              <a:t> </a:t>
            </a:r>
            <a:r>
              <a:rPr lang="de-DE" sz="1200" dirty="0" err="1"/>
              <a:t>Builders</a:t>
            </a:r>
            <a:r>
              <a:rPr lang="de-DE" sz="1200" dirty="0"/>
              <a:t> </a:t>
            </a:r>
            <a:r>
              <a:rPr lang="de-DE" sz="1200" dirty="0" err="1"/>
              <a:t>Labourers</a:t>
            </a:r>
            <a:r>
              <a:rPr lang="de-DE" sz="1200" dirty="0"/>
              <a:t> </a:t>
            </a:r>
            <a:r>
              <a:rPr lang="de-DE" sz="1200" dirty="0" err="1"/>
              <a:t>Federation</a:t>
            </a:r>
            <a:r>
              <a:rPr lang="de-DE" sz="1200" dirty="0"/>
              <a:t> in beim Marsch zum Internationalen Frauentag in Sydney, März 1975.</a:t>
            </a:r>
            <a:endParaRPr lang="en-US" sz="1200" dirty="0"/>
          </a:p>
          <a:p>
            <a:pPr algn="l"/>
            <a:endParaRPr lang="en-US" sz="1000" dirty="0"/>
          </a:p>
          <a:p>
            <a:pPr algn="l"/>
            <a:r>
              <a:rPr lang="en-US" sz="1000" dirty="0" err="1"/>
              <a:t>Veröffentlicht</a:t>
            </a:r>
            <a:r>
              <a:rPr lang="en-US" sz="1000" dirty="0"/>
              <a:t> </a:t>
            </a:r>
            <a:r>
              <a:rPr lang="en-US" sz="1000" dirty="0" err="1"/>
              <a:t>unter</a:t>
            </a:r>
            <a:r>
              <a:rPr lang="en-US" sz="1000" dirty="0"/>
              <a:t> </a:t>
            </a:r>
            <a:r>
              <a:rPr lang="en-US" sz="1000" dirty="0">
                <a:solidFill>
                  <a:schemeClr val="accent4"/>
                </a:solidFill>
                <a:hlinkClick r:id="rId3" tooltip="creativecommons:by-sa/3.0/deed.en">
                  <a:extLst>
                    <a:ext uri="{A12FA001-AC4F-418D-AE19-62706E023703}">
                      <ahyp:hlinkClr xmlns:ahyp="http://schemas.microsoft.com/office/drawing/2018/hyperlinkcolor" val="tx"/>
                    </a:ext>
                  </a:extLst>
                </a:hlinkClick>
              </a:rPr>
              <a:t>Attribution-Share Alike 3.0 </a:t>
            </a:r>
            <a:r>
              <a:rPr lang="en-US" sz="1000" dirty="0" err="1">
                <a:solidFill>
                  <a:schemeClr val="accent4"/>
                </a:solidFill>
                <a:hlinkClick r:id="rId3" tooltip="creativecommons:by-sa/3.0/deed.en">
                  <a:extLst>
                    <a:ext uri="{A12FA001-AC4F-418D-AE19-62706E023703}">
                      <ahyp:hlinkClr xmlns:ahyp="http://schemas.microsoft.com/office/drawing/2018/hyperlinkcolor" val="tx"/>
                    </a:ext>
                  </a:extLst>
                </a:hlinkClick>
              </a:rPr>
              <a:t>Unported</a:t>
            </a:r>
            <a:r>
              <a:rPr lang="en-US" sz="1000" dirty="0">
                <a:solidFill>
                  <a:schemeClr val="accent4"/>
                </a:solidFill>
              </a:rPr>
              <a:t> l </a:t>
            </a:r>
            <a:r>
              <a:rPr lang="en-US" sz="800" dirty="0"/>
              <a:t>https://commons.wikimedia.org/wiki/File:NSW_Builders_Labourers_march_on_IWD_1975.jpg</a:t>
            </a:r>
            <a:endParaRPr lang="en-US" sz="1000" dirty="0"/>
          </a:p>
          <a:p>
            <a:pPr algn="l"/>
            <a:endParaRPr lang="de-DE" dirty="0"/>
          </a:p>
        </p:txBody>
      </p:sp>
      <p:sp>
        <p:nvSpPr>
          <p:cNvPr id="4" name="Foliennummernplatzhalter 3"/>
          <p:cNvSpPr>
            <a:spLocks noGrp="1"/>
          </p:cNvSpPr>
          <p:nvPr>
            <p:ph type="sldNum" sz="quarter" idx="5"/>
          </p:nvPr>
        </p:nvSpPr>
        <p:spPr/>
        <p:txBody>
          <a:bodyPr/>
          <a:lstStyle/>
          <a:p>
            <a:fld id="{184A04C6-55E9-456B-BE3A-F2AA23C029D6}" type="slidenum">
              <a:rPr lang="de-DE" smtClean="0"/>
              <a:t>30</a:t>
            </a:fld>
            <a:endParaRPr lang="de-DE"/>
          </a:p>
        </p:txBody>
      </p:sp>
    </p:spTree>
    <p:extLst>
      <p:ext uri="{BB962C8B-B14F-4D97-AF65-F5344CB8AC3E}">
        <p14:creationId xmlns:p14="http://schemas.microsoft.com/office/powerpoint/2010/main" val="3672199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Mehr Infos (auf Englisch) hier: https://www.labornotes.org/2020/07/australian-green-bans-when-construction-workers-went-strike-environment</a:t>
            </a:r>
          </a:p>
        </p:txBody>
      </p:sp>
      <p:sp>
        <p:nvSpPr>
          <p:cNvPr id="4" name="Foliennummernplatzhalter 3"/>
          <p:cNvSpPr>
            <a:spLocks noGrp="1"/>
          </p:cNvSpPr>
          <p:nvPr>
            <p:ph type="sldNum" sz="quarter" idx="5"/>
          </p:nvPr>
        </p:nvSpPr>
        <p:spPr/>
        <p:txBody>
          <a:bodyPr/>
          <a:lstStyle/>
          <a:p>
            <a:fld id="{7BD0CDFC-CD70-48CA-96B2-C37FD54833FB}" type="slidenum">
              <a:rPr lang="de-DE" smtClean="0"/>
              <a:t>31</a:t>
            </a:fld>
            <a:endParaRPr lang="de-DE"/>
          </a:p>
        </p:txBody>
      </p:sp>
    </p:spTree>
    <p:extLst>
      <p:ext uri="{BB962C8B-B14F-4D97-AF65-F5344CB8AC3E}">
        <p14:creationId xmlns:p14="http://schemas.microsoft.com/office/powerpoint/2010/main" val="1129764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Bildquelle: https://de.wikipedia.org/wiki/Streik_von_Deir_el-Medineh  - </a:t>
            </a:r>
            <a:r>
              <a:rPr lang="de-DE" dirty="0" err="1"/>
              <a:t>verööfentlicht</a:t>
            </a:r>
            <a:r>
              <a:rPr lang="de-DE" dirty="0"/>
              <a:t> unter </a:t>
            </a:r>
            <a:r>
              <a:rPr lang="de-DE" b="0" dirty="0"/>
              <a:t>CC0 1.0 Universal  - https://creativecommons.org/publicdomain/zero/1.0/</a:t>
            </a:r>
          </a:p>
        </p:txBody>
      </p:sp>
      <p:sp>
        <p:nvSpPr>
          <p:cNvPr id="4" name="Foliennummernplatzhalter 3"/>
          <p:cNvSpPr>
            <a:spLocks noGrp="1"/>
          </p:cNvSpPr>
          <p:nvPr>
            <p:ph type="sldNum" sz="quarter" idx="5"/>
          </p:nvPr>
        </p:nvSpPr>
        <p:spPr/>
        <p:txBody>
          <a:bodyPr/>
          <a:lstStyle/>
          <a:p>
            <a:fld id="{184A04C6-55E9-456B-BE3A-F2AA23C029D6}" type="slidenum">
              <a:rPr lang="de-DE" smtClean="0"/>
              <a:t>5</a:t>
            </a:fld>
            <a:endParaRPr lang="de-DE"/>
          </a:p>
        </p:txBody>
      </p:sp>
    </p:spTree>
    <p:extLst>
      <p:ext uri="{BB962C8B-B14F-4D97-AF65-F5344CB8AC3E}">
        <p14:creationId xmlns:p14="http://schemas.microsoft.com/office/powerpoint/2010/main" val="28064919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F79D6-142E-19AF-AA9B-5764314AA18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10EBF8D-A49C-078C-C689-D9B4156F942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88EC736-B09B-18F1-02CF-121B9B84F5E1}"/>
              </a:ext>
            </a:extLst>
          </p:cNvPr>
          <p:cNvSpPr>
            <a:spLocks noGrp="1"/>
          </p:cNvSpPr>
          <p:nvPr>
            <p:ph type="body" idx="1"/>
          </p:nvPr>
        </p:nvSpPr>
        <p:spPr/>
        <p:txBody>
          <a:bodyPr/>
          <a:lstStyle/>
          <a:p>
            <a:r>
              <a:rPr lang="de-DE" sz="1200" dirty="0"/>
              <a:t>Zitatquelle: https://mst.org.br/quem-somos/ - Selbstbeschreibung auf Website</a:t>
            </a:r>
          </a:p>
          <a:p>
            <a:endParaRPr lang="de-DE" sz="1200" dirty="0"/>
          </a:p>
          <a:p>
            <a:r>
              <a:rPr lang="de-DE" sz="1200" dirty="0"/>
              <a:t>https://mst.org.br/2025/04/09/this-land-is-our-land/ </a:t>
            </a:r>
          </a:p>
          <a:p>
            <a:r>
              <a:rPr lang="de-DE" sz="1200" dirty="0" err="1"/>
              <a:t>Photo</a:t>
            </a:r>
            <a:r>
              <a:rPr lang="de-DE" sz="1200" dirty="0"/>
              <a:t>: MST Archive – Gebrauch nur für „non-profit und </a:t>
            </a:r>
            <a:r>
              <a:rPr lang="de-DE" sz="1200" dirty="0" err="1"/>
              <a:t>educational</a:t>
            </a:r>
            <a:r>
              <a:rPr lang="de-DE" sz="1200" dirty="0"/>
              <a:t> </a:t>
            </a:r>
            <a:r>
              <a:rPr lang="de-DE" sz="1200" dirty="0" err="1"/>
              <a:t>reasons</a:t>
            </a:r>
            <a:r>
              <a:rPr lang="de-DE" sz="1200" dirty="0"/>
              <a:t>“. </a:t>
            </a:r>
          </a:p>
          <a:p>
            <a:endParaRPr lang="de-DE" sz="1200" dirty="0"/>
          </a:p>
          <a:p>
            <a:r>
              <a:rPr lang="de-DE" sz="1200" dirty="0" err="1"/>
              <a:t>Orginalzitat</a:t>
            </a:r>
            <a:r>
              <a:rPr lang="de-DE" sz="1200" dirty="0"/>
              <a:t> auf Portugiesisch: </a:t>
            </a:r>
            <a:r>
              <a:rPr lang="pt-BR" sz="1200" dirty="0"/>
              <a:t>O Movimento dos Trabalhadores Rurais Sem Terra (MST) é um movimento social, de massas, autônomo, que procura articular e organizar os trabalhadores rurais e a sociedade para conquistar a Reforma Agrária e um Projeto Popular para o Brasil.</a:t>
            </a:r>
            <a:endParaRPr lang="de-DE" sz="1200" dirty="0"/>
          </a:p>
        </p:txBody>
      </p:sp>
      <p:sp>
        <p:nvSpPr>
          <p:cNvPr id="4" name="Foliennummernplatzhalter 3">
            <a:extLst>
              <a:ext uri="{FF2B5EF4-FFF2-40B4-BE49-F238E27FC236}">
                <a16:creationId xmlns:a16="http://schemas.microsoft.com/office/drawing/2014/main" id="{CE3CAD84-D470-A2D0-E20A-E2376A7AA793}"/>
              </a:ext>
            </a:extLst>
          </p:cNvPr>
          <p:cNvSpPr>
            <a:spLocks noGrp="1"/>
          </p:cNvSpPr>
          <p:nvPr>
            <p:ph type="sldNum" sz="quarter" idx="5"/>
          </p:nvPr>
        </p:nvSpPr>
        <p:spPr/>
        <p:txBody>
          <a:bodyPr/>
          <a:lstStyle/>
          <a:p>
            <a:fld id="{184A04C6-55E9-456B-BE3A-F2AA23C029D6}" type="slidenum">
              <a:rPr lang="de-DE" smtClean="0"/>
              <a:t>32</a:t>
            </a:fld>
            <a:endParaRPr lang="de-DE"/>
          </a:p>
        </p:txBody>
      </p:sp>
    </p:spTree>
    <p:extLst>
      <p:ext uri="{BB962C8B-B14F-4D97-AF65-F5344CB8AC3E}">
        <p14:creationId xmlns:p14="http://schemas.microsoft.com/office/powerpoint/2010/main" val="1133677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0A276-8B19-00D8-8C6C-38A86AB0613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15581ED-6683-37B5-2F4B-C317D6402F5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A6FADAC-8A04-96C2-7B67-DB7C81B16BF2}"/>
              </a:ext>
            </a:extLst>
          </p:cNvPr>
          <p:cNvSpPr>
            <a:spLocks noGrp="1"/>
          </p:cNvSpPr>
          <p:nvPr>
            <p:ph type="body" idx="1"/>
          </p:nvPr>
        </p:nvSpPr>
        <p:spPr/>
        <p:txBody>
          <a:bodyPr/>
          <a:lstStyle/>
          <a:p>
            <a:pPr marL="171450" indent="-171450">
              <a:buFont typeface="Arial" panose="020B0604020202020204" pitchFamily="34" charset="0"/>
              <a:buChar char="•"/>
            </a:pPr>
            <a:r>
              <a:rPr lang="de-DE" sz="1200" dirty="0"/>
              <a:t>Durch Landbesetzungen und Druck auf staatliche Stellen hat die MST wesentlich dazu beigetragen, dass über 350.000 Familien Zugang zu Land erhalten haben (Stand ca. 2020).</a:t>
            </a:r>
          </a:p>
          <a:p>
            <a:pPr marL="171450" indent="-171450">
              <a:buFont typeface="Arial" panose="020B0604020202020204" pitchFamily="34" charset="0"/>
              <a:buChar char="•"/>
            </a:pPr>
            <a:r>
              <a:rPr lang="de-DE" sz="1200" dirty="0"/>
              <a:t>Über 7 Millionen Hektar Land wurden durch das Engagement der Bewegung für die landlose Bevölkerung erschlossen und bewirtschaftet.</a:t>
            </a:r>
          </a:p>
          <a:p>
            <a:pPr marL="171450" indent="-171450">
              <a:buFont typeface="Arial" panose="020B0604020202020204" pitchFamily="34" charset="0"/>
              <a:buChar char="•"/>
            </a:pPr>
            <a:r>
              <a:rPr lang="de-DE" sz="1200" dirty="0"/>
              <a:t>Diese Flächen sind oft in Kooperativen organisiert, in denen ökologische, solidarische Landwirtschaft betrieben wird.</a:t>
            </a:r>
          </a:p>
          <a:p>
            <a:pPr marL="171450" indent="-171450">
              <a:buFont typeface="Arial" panose="020B0604020202020204" pitchFamily="34" charset="0"/>
              <a:buChar char="•"/>
            </a:pPr>
            <a:r>
              <a:rPr lang="de-DE" sz="1200" dirty="0"/>
              <a:t>Auch das Alphabetisierungsprogramm und die Universitätsstipendienhaben dazu beigetragen, das Thema Landgerechtigkeit sichtbar zu machen und in den politischen Diskurs zu bringen.</a:t>
            </a:r>
          </a:p>
          <a:p>
            <a:pPr marL="171450" indent="-171450">
              <a:buFont typeface="Arial" panose="020B0604020202020204" pitchFamily="34" charset="0"/>
              <a:buChar char="•"/>
            </a:pPr>
            <a:endParaRPr lang="de-DE" sz="1200" dirty="0"/>
          </a:p>
          <a:p>
            <a:pPr marL="171450" indent="-171450">
              <a:buFont typeface="Arial" panose="020B0604020202020204" pitchFamily="34" charset="0"/>
              <a:buChar char="•"/>
            </a:pPr>
            <a:endParaRPr lang="de-DE" sz="1200" dirty="0"/>
          </a:p>
          <a:p>
            <a:pPr marL="171450" indent="-171450">
              <a:buFont typeface="Arial" panose="020B0604020202020204" pitchFamily="34" charset="0"/>
              <a:buChar char="•"/>
            </a:pPr>
            <a:r>
              <a:rPr lang="de-DE" sz="1200" dirty="0"/>
              <a:t>.</a:t>
            </a:r>
          </a:p>
        </p:txBody>
      </p:sp>
      <p:sp>
        <p:nvSpPr>
          <p:cNvPr id="4" name="Foliennummernplatzhalter 3">
            <a:extLst>
              <a:ext uri="{FF2B5EF4-FFF2-40B4-BE49-F238E27FC236}">
                <a16:creationId xmlns:a16="http://schemas.microsoft.com/office/drawing/2014/main" id="{308675C8-3D4D-C48D-4FF1-9250AA6C7E99}"/>
              </a:ext>
            </a:extLst>
          </p:cNvPr>
          <p:cNvSpPr>
            <a:spLocks noGrp="1"/>
          </p:cNvSpPr>
          <p:nvPr>
            <p:ph type="sldNum" sz="quarter" idx="5"/>
          </p:nvPr>
        </p:nvSpPr>
        <p:spPr/>
        <p:txBody>
          <a:bodyPr/>
          <a:lstStyle/>
          <a:p>
            <a:fld id="{184A04C6-55E9-456B-BE3A-F2AA23C029D6}" type="slidenum">
              <a:rPr lang="de-DE" smtClean="0"/>
              <a:t>33</a:t>
            </a:fld>
            <a:endParaRPr lang="de-DE"/>
          </a:p>
        </p:txBody>
      </p:sp>
    </p:spTree>
    <p:extLst>
      <p:ext uri="{BB962C8B-B14F-4D97-AF65-F5344CB8AC3E}">
        <p14:creationId xmlns:p14="http://schemas.microsoft.com/office/powerpoint/2010/main" val="3006738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Zitatquelle: https://news.mongabay.com/2021/12/in-colombia-threatened-women-of-the-wayuu-community-continue-to-fight-rampant-mining/ (2021)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Orginalzitat</a:t>
            </a:r>
            <a:r>
              <a:rPr lang="de-DE" dirty="0"/>
              <a:t> auf englisch: </a:t>
            </a:r>
            <a:r>
              <a:rPr lang="en-US" i="1" dirty="0"/>
              <a:t>“[The children] didn’t die from malnutrition. They were killed by a state that ignored the right to water by people who, before, if there was a drought, could move to different parts of the territory for water and supplies. These are people whose unique water spirit has been contaminated. Because, for us, the </a:t>
            </a:r>
            <a:r>
              <a:rPr lang="en-US" i="1" dirty="0" err="1"/>
              <a:t>Ranchería</a:t>
            </a:r>
            <a:r>
              <a:rPr lang="en-US" i="1" dirty="0"/>
              <a:t> is a spirit that has been contaminated and privatized by the Cerrejón, with the support of the state”</a:t>
            </a:r>
            <a:endParaRPr lang="de-DE" i="1" dirty="0">
              <a:latin typeface="Calibri" panose="020F0502020204030204" pitchFamily="34" charset="0"/>
              <a:ea typeface="Calibri" panose="020F0502020204030204" pitchFamily="34" charset="0"/>
              <a:cs typeface="Vrinda" panose="020B0502040204020203" pitchFamily="34" charset="0"/>
            </a:endParaRPr>
          </a:p>
          <a:p>
            <a:endParaRPr lang="de-DE" dirty="0"/>
          </a:p>
          <a:p>
            <a:endParaRPr lang="de-DE" dirty="0"/>
          </a:p>
          <a:p>
            <a:r>
              <a:rPr lang="de-DE" dirty="0"/>
              <a:t>Bildquelle: https://www.reuters.com/world/americas/blockade-lifted-colombia-coal-mine-cerrejon-2023-04-08/</a:t>
            </a:r>
          </a:p>
        </p:txBody>
      </p:sp>
      <p:sp>
        <p:nvSpPr>
          <p:cNvPr id="4" name="Foliennummernplatzhalter 3"/>
          <p:cNvSpPr>
            <a:spLocks noGrp="1"/>
          </p:cNvSpPr>
          <p:nvPr>
            <p:ph type="sldNum" sz="quarter" idx="5"/>
          </p:nvPr>
        </p:nvSpPr>
        <p:spPr/>
        <p:txBody>
          <a:bodyPr/>
          <a:lstStyle/>
          <a:p>
            <a:fld id="{184A04C6-55E9-456B-BE3A-F2AA23C029D6}" type="slidenum">
              <a:rPr lang="de-DE" smtClean="0"/>
              <a:t>34</a:t>
            </a:fld>
            <a:endParaRPr lang="de-DE"/>
          </a:p>
        </p:txBody>
      </p:sp>
    </p:spTree>
    <p:extLst>
      <p:ext uri="{BB962C8B-B14F-4D97-AF65-F5344CB8AC3E}">
        <p14:creationId xmlns:p14="http://schemas.microsoft.com/office/powerpoint/2010/main" val="3761305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92899-A591-734A-3666-C6200884CB1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4A51BEF-195C-5F27-CB6F-27507BA31C7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1500734-A2C5-A552-3259-763CF4D7FBCD}"/>
              </a:ext>
            </a:extLst>
          </p:cNvPr>
          <p:cNvSpPr>
            <a:spLocks noGrp="1"/>
          </p:cNvSpPr>
          <p:nvPr>
            <p:ph type="body" idx="1"/>
          </p:nvPr>
        </p:nvSpPr>
        <p:spPr/>
        <p:txBody>
          <a:bodyPr/>
          <a:lstStyle/>
          <a:p>
            <a:r>
              <a:rPr lang="de-DE" b="1" dirty="0"/>
              <a:t>Klimabezug</a:t>
            </a:r>
          </a:p>
          <a:p>
            <a:r>
              <a:rPr lang="de-DE" dirty="0"/>
              <a:t>Die Kohle aus </a:t>
            </a:r>
            <a:r>
              <a:rPr lang="de-DE" dirty="0" err="1"/>
              <a:t>Cerrejón</a:t>
            </a:r>
            <a:r>
              <a:rPr lang="de-DE" dirty="0"/>
              <a:t> wird größtenteils zur Stromerzeugung verbrannt – ein zentraler Treiber der Klimakrise.</a:t>
            </a:r>
          </a:p>
          <a:p>
            <a:r>
              <a:rPr lang="de-DE" dirty="0"/>
              <a:t>Gleichzeitig spüren die Menschen vor Ort bereits massiv die Folgen des Klimawandels: Hitze, Wassermangel und Umweltzerstörung.</a:t>
            </a:r>
          </a:p>
          <a:p>
            <a:r>
              <a:rPr lang="de-DE" b="1" dirty="0"/>
              <a:t>Klassismusbezug</a:t>
            </a:r>
          </a:p>
          <a:p>
            <a:r>
              <a:rPr lang="de-DE" dirty="0"/>
              <a:t>Betroffen sind vor allem die indigenen </a:t>
            </a:r>
            <a:r>
              <a:rPr lang="de-DE" dirty="0" err="1"/>
              <a:t>Wayúu</a:t>
            </a:r>
            <a:r>
              <a:rPr lang="de-DE" dirty="0"/>
              <a:t> und afro-kolumbianischen Gemeinden, die historisch marginalisiert und wirtschaftlich benachteiligt sind.</a:t>
            </a:r>
          </a:p>
          <a:p>
            <a:r>
              <a:rPr lang="de-DE" dirty="0"/>
              <a:t>Ganze Dörfer wurden für den Kohleabbau zwangsumgesiedelt, landwirtschaftlich nutzbare Flächen und Flüsse (z. B. Río Bruno) zerstört.</a:t>
            </a:r>
          </a:p>
          <a:p>
            <a:r>
              <a:rPr lang="de-DE" dirty="0"/>
              <a:t>Während internationale Konzerne am Kohleexport verdienen, fehlt es den Menschen vor Ort oft an sauberem Trinkwasser, medizinischer Versorgung und politischer Teilhabe.</a:t>
            </a:r>
          </a:p>
          <a:p>
            <a:r>
              <a:rPr lang="de-DE" dirty="0"/>
              <a:t>Die </a:t>
            </a:r>
            <a:r>
              <a:rPr lang="de-DE" dirty="0" err="1"/>
              <a:t>Cerrejón</a:t>
            </a:r>
            <a:r>
              <a:rPr lang="de-DE" dirty="0"/>
              <a:t>-Mine steht für eine klimaschädliche Wirtschaftsweise, die auf Kosten armer, rassifizierter und ländlicher Gemeinschaften geht. Sie macht sichtbar, wie eng Umweltzerstörung und soziale Ungleichheit – also Klima und Klassismus – miteinander verwoben sind.</a:t>
            </a:r>
          </a:p>
          <a:p>
            <a:endParaRPr lang="de-DE" dirty="0"/>
          </a:p>
          <a:p>
            <a:r>
              <a:rPr lang="de-DE" sz="1800" dirty="0">
                <a:effectLst/>
                <a:latin typeface="Calibri" panose="020F0502020204030204" pitchFamily="34" charset="0"/>
                <a:ea typeface="Times New Roman" panose="02020603050405020304" pitchFamily="18" charset="0"/>
              </a:rPr>
              <a:t>Neuer Präsident: </a:t>
            </a:r>
            <a:r>
              <a:rPr lang="en-GB" sz="2800" dirty="0"/>
              <a:t>Gustavo Petro -&gt; </a:t>
            </a:r>
            <a:r>
              <a:rPr lang="en-GB" sz="2800" dirty="0" err="1"/>
              <a:t>stärkere</a:t>
            </a:r>
            <a:r>
              <a:rPr lang="en-GB" sz="2800" dirty="0"/>
              <a:t> </a:t>
            </a:r>
            <a:r>
              <a:rPr lang="en-GB" sz="2800" dirty="0" err="1"/>
              <a:t>Pläne</a:t>
            </a:r>
            <a:r>
              <a:rPr lang="en-GB" sz="2800" dirty="0"/>
              <a:t> </a:t>
            </a:r>
            <a:r>
              <a:rPr lang="en-GB" sz="2800" dirty="0" err="1"/>
              <a:t>fossile</a:t>
            </a:r>
            <a:r>
              <a:rPr lang="en-GB" sz="2800" dirty="0"/>
              <a:t> Industrie </a:t>
            </a:r>
            <a:r>
              <a:rPr lang="en-GB" sz="2800" dirty="0" err="1"/>
              <a:t>zu</a:t>
            </a:r>
            <a:r>
              <a:rPr lang="en-GB" sz="2800" dirty="0"/>
              <a:t> </a:t>
            </a:r>
            <a:r>
              <a:rPr lang="en-GB" sz="2800" dirty="0" err="1"/>
              <a:t>beenden</a:t>
            </a:r>
            <a:endParaRPr lang="en-GB" sz="2800" dirty="0"/>
          </a:p>
          <a:p>
            <a:r>
              <a:rPr lang="de-DE" sz="1800" dirty="0">
                <a:effectLst/>
                <a:latin typeface="Calibri" panose="020F0502020204030204" pitchFamily="34" charset="0"/>
                <a:ea typeface="Times New Roman" panose="02020603050405020304" pitchFamily="18" charset="0"/>
              </a:rPr>
              <a:t>https://www.euronews.com/green/2023/10/21/lost-bones-dreams-and-water-life-and-death-at-the-foot-of-one-of-the-worlds-biggest-coal-m</a:t>
            </a:r>
          </a:p>
          <a:p>
            <a:r>
              <a:rPr lang="de-DE" dirty="0"/>
              <a:t>https://news.mongabay.com/2021/12/in-colombia-threatened-women-of-the-wayuu-community-continue-to-fight-rampant-mining/</a:t>
            </a:r>
            <a:endParaRPr lang="de-DE" sz="1800" dirty="0">
              <a:effectLst/>
              <a:latin typeface="Calibri" panose="020F0502020204030204" pitchFamily="34" charset="0"/>
            </a:endParaRPr>
          </a:p>
          <a:p>
            <a:r>
              <a:rPr lang="de-DE" dirty="0"/>
              <a:t>https://www.bbc.com/future/article/20221116-how-colombia-plans-to-keep-its-oil-and-gas-in-the-ground</a:t>
            </a:r>
          </a:p>
          <a:p>
            <a:endParaRPr lang="de-DE" dirty="0"/>
          </a:p>
          <a:p>
            <a:endParaRPr lang="de-DE" dirty="0"/>
          </a:p>
        </p:txBody>
      </p:sp>
      <p:sp>
        <p:nvSpPr>
          <p:cNvPr id="4" name="Foliennummernplatzhalter 3">
            <a:extLst>
              <a:ext uri="{FF2B5EF4-FFF2-40B4-BE49-F238E27FC236}">
                <a16:creationId xmlns:a16="http://schemas.microsoft.com/office/drawing/2014/main" id="{7FE71D94-6C63-22B6-4E85-AD883CC70209}"/>
              </a:ext>
            </a:extLst>
          </p:cNvPr>
          <p:cNvSpPr>
            <a:spLocks noGrp="1"/>
          </p:cNvSpPr>
          <p:nvPr>
            <p:ph type="sldNum" sz="quarter" idx="5"/>
          </p:nvPr>
        </p:nvSpPr>
        <p:spPr/>
        <p:txBody>
          <a:bodyPr/>
          <a:lstStyle/>
          <a:p>
            <a:fld id="{184A04C6-55E9-456B-BE3A-F2AA23C029D6}" type="slidenum">
              <a:rPr lang="de-DE" smtClean="0"/>
              <a:t>35</a:t>
            </a:fld>
            <a:endParaRPr lang="de-DE"/>
          </a:p>
        </p:txBody>
      </p:sp>
    </p:spTree>
    <p:extLst>
      <p:ext uri="{BB962C8B-B14F-4D97-AF65-F5344CB8AC3E}">
        <p14:creationId xmlns:p14="http://schemas.microsoft.com/office/powerpoint/2010/main" val="27343715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None/>
            </a:pPr>
            <a:r>
              <a:rPr lang="de-DE" sz="1200" dirty="0"/>
              <a:t>Saúl Luciano </a:t>
            </a:r>
            <a:r>
              <a:rPr lang="de-DE" sz="1200" dirty="0" err="1"/>
              <a:t>Lliuya</a:t>
            </a:r>
            <a:r>
              <a:rPr lang="de-DE" sz="1200" dirty="0"/>
              <a:t> in Huaraz am Bach, in dem das Wasser des Gletschersees durch die Stadt fließt.</a:t>
            </a:r>
          </a:p>
          <a:p>
            <a:pPr>
              <a:buNone/>
            </a:pPr>
            <a:r>
              <a:rPr lang="de-DE" sz="1200" dirty="0"/>
              <a:t>Foto: Walter </a:t>
            </a:r>
            <a:r>
              <a:rPr lang="de-DE" sz="1200" dirty="0" err="1"/>
              <a:t>Hupiu</a:t>
            </a:r>
            <a:r>
              <a:rPr lang="de-DE" sz="1200" dirty="0"/>
              <a:t> </a:t>
            </a:r>
            <a:r>
              <a:rPr lang="de-DE" sz="1200" dirty="0" err="1"/>
              <a:t>Tapia</a:t>
            </a:r>
            <a:r>
              <a:rPr lang="de-DE" sz="1200" dirty="0"/>
              <a:t> / Germanwatch e.V.  </a:t>
            </a:r>
          </a:p>
          <a:p>
            <a:endParaRPr lang="de-DE" dirty="0"/>
          </a:p>
          <a:p>
            <a:r>
              <a:rPr lang="de-DE" dirty="0"/>
              <a:t>https://rwe.climatecase.org/de/material/saul-luciano-lliuya-huaraz-am-bach-dem-das-wasser-des-gletschersees-palcacocha-durch-die </a:t>
            </a:r>
          </a:p>
        </p:txBody>
      </p:sp>
      <p:sp>
        <p:nvSpPr>
          <p:cNvPr id="4" name="Foliennummernplatzhalter 3"/>
          <p:cNvSpPr>
            <a:spLocks noGrp="1"/>
          </p:cNvSpPr>
          <p:nvPr>
            <p:ph type="sldNum" sz="quarter" idx="5"/>
          </p:nvPr>
        </p:nvSpPr>
        <p:spPr/>
        <p:txBody>
          <a:bodyPr/>
          <a:lstStyle/>
          <a:p>
            <a:fld id="{184A04C6-55E9-456B-BE3A-F2AA23C029D6}" type="slidenum">
              <a:rPr lang="de-DE" smtClean="0"/>
              <a:t>36</a:t>
            </a:fld>
            <a:endParaRPr lang="de-DE"/>
          </a:p>
        </p:txBody>
      </p:sp>
    </p:spTree>
    <p:extLst>
      <p:ext uri="{BB962C8B-B14F-4D97-AF65-F5344CB8AC3E}">
        <p14:creationId xmlns:p14="http://schemas.microsoft.com/office/powerpoint/2010/main" val="20683936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effectLst/>
                <a:latin typeface="Calibri" panose="020F0502020204030204" pitchFamily="34" charset="0"/>
                <a:ea typeface="Times New Roman" panose="02020603050405020304" pitchFamily="18" charset="0"/>
              </a:rPr>
              <a:t>24.11.2015 der peruanische Bergführer und Kleinbauer Saúl Luciano </a:t>
            </a:r>
            <a:r>
              <a:rPr lang="de-DE" sz="1800" dirty="0" err="1">
                <a:effectLst/>
                <a:latin typeface="Calibri" panose="020F0502020204030204" pitchFamily="34" charset="0"/>
                <a:ea typeface="Times New Roman" panose="02020603050405020304" pitchFamily="18" charset="0"/>
              </a:rPr>
              <a:t>Lliuya</a:t>
            </a:r>
            <a:r>
              <a:rPr lang="de-DE" sz="1800" dirty="0">
                <a:effectLst/>
                <a:latin typeface="Calibri" panose="020F0502020204030204" pitchFamily="34" charset="0"/>
                <a:ea typeface="Times New Roman" panose="02020603050405020304" pitchFamily="18" charset="0"/>
              </a:rPr>
              <a:t> reicht seine zivilrechtliche Klage gegen RWE beim Landgericht in Essen ein. einer der weltweit meistbeachteten Präzedenzfälle für die Frage geworden, ob einzelne Großemittenten für den Schutz vor Klimarisiken aufkommen müssen.</a:t>
            </a:r>
            <a:endParaRPr lang="en-GB" sz="1800" dirty="0">
              <a:effectLst/>
              <a:latin typeface="Times New Roman" panose="02020603050405020304" pitchFamily="18" charset="0"/>
              <a:ea typeface="Times New Roman" panose="02020603050405020304" pitchFamily="18" charset="0"/>
            </a:endParaRPr>
          </a:p>
          <a:p>
            <a:r>
              <a:rPr lang="de-DE" sz="1800" dirty="0">
                <a:effectLst/>
                <a:latin typeface="Calibri" panose="020F0502020204030204" pitchFamily="34" charset="0"/>
                <a:ea typeface="Times New Roman" panose="02020603050405020304" pitchFamily="18" charset="0"/>
              </a:rPr>
              <a:t>Im Fall RWE geht es um den Ausbau eines Schutzdammes am oberhalb der Stadt liegenden Gletschersees </a:t>
            </a:r>
            <a:r>
              <a:rPr lang="de-DE" sz="1800" dirty="0" err="1">
                <a:effectLst/>
                <a:latin typeface="Calibri" panose="020F0502020204030204" pitchFamily="34" charset="0"/>
                <a:ea typeface="Times New Roman" panose="02020603050405020304" pitchFamily="18" charset="0"/>
              </a:rPr>
              <a:t>Palcacocha</a:t>
            </a:r>
            <a:r>
              <a:rPr lang="de-DE" sz="1800" dirty="0">
                <a:effectLst/>
                <a:latin typeface="Calibri" panose="020F0502020204030204" pitchFamily="34" charset="0"/>
                <a:ea typeface="Times New Roman" panose="02020603050405020304" pitchFamily="18" charset="0"/>
              </a:rPr>
              <a:t>, um den Kläger und über 50.000 Menschen vor einer Flutkatastrophe zu schützen. Aufgrund der Gletscherschmelze ist der See stark angewachsen. Gesteinsbrocken könnten in den See stürzen und eine meterhohe Flutwelle auslösen. </a:t>
            </a:r>
            <a:endParaRPr lang="en-GB" sz="1800" dirty="0">
              <a:effectLst/>
              <a:latin typeface="Times New Roman" panose="02020603050405020304" pitchFamily="18" charset="0"/>
              <a:ea typeface="Times New Roman" panose="02020603050405020304" pitchFamily="18" charset="0"/>
            </a:endParaRPr>
          </a:p>
          <a:p>
            <a:r>
              <a:rPr lang="de-DE" sz="1800" dirty="0">
                <a:effectLst/>
                <a:latin typeface="Calibri" panose="020F0502020204030204" pitchFamily="34" charset="0"/>
                <a:ea typeface="Times New Roman" panose="02020603050405020304" pitchFamily="18" charset="0"/>
              </a:rPr>
              <a:t>Saúl Luciano </a:t>
            </a:r>
            <a:r>
              <a:rPr lang="de-DE" sz="1800" dirty="0" err="1">
                <a:effectLst/>
                <a:latin typeface="Calibri" panose="020F0502020204030204" pitchFamily="34" charset="0"/>
                <a:ea typeface="Times New Roman" panose="02020603050405020304" pitchFamily="18" charset="0"/>
              </a:rPr>
              <a:t>Lliuya</a:t>
            </a:r>
            <a:r>
              <a:rPr lang="de-DE" sz="1800" dirty="0">
                <a:effectLst/>
                <a:latin typeface="Calibri" panose="020F0502020204030204" pitchFamily="34" charset="0"/>
                <a:ea typeface="Times New Roman" panose="02020603050405020304" pitchFamily="18" charset="0"/>
              </a:rPr>
              <a:t> fordert in seiner Klage, dass sich der deutsche Energiekonzern finanziell an den erforderlichen Schutzmaßnahmen beteiligt. Und zwar in Höhe des Anteils von RWE am menschgemachten Klimawandel - rund 0,5 Prozent. „RWE muss Verantwortung übernehmen“, fordert der Bergführer. „Wir in Peru haben kaum etwas zum Klimawandel beigetragen, leben aber mit den schlimmsten Konsequenzen.</a:t>
            </a:r>
          </a:p>
          <a:p>
            <a:endParaRPr lang="de-DE" sz="1800" dirty="0">
              <a:effectLst/>
              <a:latin typeface="Calibri" panose="020F0502020204030204" pitchFamily="34" charset="0"/>
              <a:ea typeface="Times New Roman" panose="02020603050405020304" pitchFamily="18" charset="0"/>
            </a:endParaRPr>
          </a:p>
          <a:p>
            <a:pPr>
              <a:lnSpc>
                <a:spcPct val="107000"/>
              </a:lnSpc>
              <a:spcAft>
                <a:spcPts val="800"/>
              </a:spcAft>
            </a:pPr>
            <a:r>
              <a:rPr lang="de-DE" sz="1800" kern="100" dirty="0">
                <a:effectLst/>
                <a:latin typeface="Calibri" panose="020F0502020204030204" pitchFamily="34" charset="0"/>
                <a:ea typeface="Aptos" panose="020B0004020202020204" pitchFamily="34" charset="0"/>
                <a:cs typeface="Calibri" panose="020F0502020204030204" pitchFamily="34" charset="0"/>
              </a:rPr>
              <a:t>Globale Ungleichheit bei Klimafolgen. UND: Privatwirtschaftliche Großunternehmen als Emittenten, Staaten und Gemeinden müssen aber Kosten für Anpassung bezahlen. </a:t>
            </a:r>
            <a:endParaRPr lang="en-GB" sz="1800" kern="100" dirty="0">
              <a:effectLst/>
              <a:latin typeface="Calibri" panose="020F0502020204030204" pitchFamily="34" charset="0"/>
              <a:ea typeface="Aptos" panose="020B0004020202020204" pitchFamily="34" charset="0"/>
              <a:cs typeface="Vrinda" panose="020B0502040204020203" pitchFamily="34" charset="0"/>
            </a:endParaRPr>
          </a:p>
          <a:p>
            <a:pPr>
              <a:lnSpc>
                <a:spcPct val="107000"/>
              </a:lnSpc>
              <a:spcAft>
                <a:spcPts val="800"/>
              </a:spcAft>
            </a:pPr>
            <a:r>
              <a:rPr lang="de-DE" sz="1800" kern="100" dirty="0">
                <a:effectLst/>
                <a:latin typeface="Calibri" panose="020F0502020204030204" pitchFamily="34" charset="0"/>
                <a:ea typeface="Aptos" panose="020B0004020202020204" pitchFamily="34" charset="0"/>
                <a:cs typeface="Calibri" panose="020F0502020204030204" pitchFamily="34" charset="0"/>
              </a:rPr>
              <a:t> </a:t>
            </a:r>
            <a:endParaRPr lang="en-GB" sz="1800" kern="100" dirty="0">
              <a:effectLst/>
              <a:latin typeface="Calibri" panose="020F0502020204030204" pitchFamily="34" charset="0"/>
              <a:ea typeface="Aptos" panose="020B0004020202020204" pitchFamily="34" charset="0"/>
              <a:cs typeface="Vrinda" panose="020B0502040204020203" pitchFamily="34" charset="0"/>
            </a:endParaRPr>
          </a:p>
          <a:p>
            <a:pPr>
              <a:lnSpc>
                <a:spcPct val="107000"/>
              </a:lnSpc>
              <a:spcAft>
                <a:spcPts val="800"/>
              </a:spcAft>
            </a:pPr>
            <a:r>
              <a:rPr lang="de-DE" sz="1800" kern="100" dirty="0">
                <a:effectLst/>
                <a:latin typeface="Calibri" panose="020F0502020204030204" pitchFamily="34" charset="0"/>
                <a:ea typeface="Aptos" panose="020B0004020202020204" pitchFamily="34" charset="0"/>
                <a:cs typeface="Calibri" panose="020F0502020204030204" pitchFamily="34" charset="0"/>
              </a:rPr>
              <a:t>Gerichtlich: Vorgehen über Eigentum (Grundstück des Bauern) das bedroht ist. </a:t>
            </a:r>
            <a:r>
              <a:rPr lang="de-DE" sz="1800" kern="100" dirty="0">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r>
              <a:rPr lang="de-DE" sz="1800" kern="100" dirty="0">
                <a:effectLst/>
                <a:latin typeface="Calibri" panose="020F0502020204030204" pitchFamily="34" charset="0"/>
                <a:ea typeface="Aptos" panose="020B0004020202020204" pitchFamily="34" charset="0"/>
                <a:cs typeface="Calibri" panose="020F0502020204030204" pitchFamily="34" charset="0"/>
              </a:rPr>
              <a:t> Ambivalenz</a:t>
            </a:r>
            <a:endParaRPr lang="en-GB" sz="1800" kern="100" dirty="0">
              <a:effectLst/>
              <a:latin typeface="Calibri" panose="020F0502020204030204" pitchFamily="34" charset="0"/>
              <a:ea typeface="Aptos" panose="020B0004020202020204" pitchFamily="34" charset="0"/>
              <a:cs typeface="Vrinda" panose="020B0502040204020203" pitchFamily="34" charset="0"/>
            </a:endParaRPr>
          </a:p>
          <a:p>
            <a:pPr>
              <a:lnSpc>
                <a:spcPct val="107000"/>
              </a:lnSpc>
              <a:spcAft>
                <a:spcPts val="800"/>
              </a:spcAft>
            </a:pPr>
            <a:r>
              <a:rPr lang="de-DE" sz="1800" kern="100" dirty="0">
                <a:effectLst/>
                <a:latin typeface="Calibri" panose="020F0502020204030204" pitchFamily="34" charset="0"/>
                <a:ea typeface="Aptos" panose="020B0004020202020204" pitchFamily="34" charset="0"/>
                <a:cs typeface="Calibri" panose="020F0502020204030204" pitchFamily="34" charset="0"/>
              </a:rPr>
              <a:t> </a:t>
            </a:r>
            <a:endParaRPr lang="en-GB" sz="1800" kern="100" dirty="0">
              <a:effectLst/>
              <a:latin typeface="Calibri" panose="020F0502020204030204" pitchFamily="34" charset="0"/>
              <a:ea typeface="Aptos" panose="020B0004020202020204" pitchFamily="34" charset="0"/>
              <a:cs typeface="Vrinda" panose="020B0502040204020203" pitchFamily="34" charset="0"/>
            </a:endParaRPr>
          </a:p>
          <a:p>
            <a:r>
              <a:rPr lang="de-DE" sz="1800" dirty="0">
                <a:effectLst/>
                <a:latin typeface="Calibri" panose="020F0502020204030204" pitchFamily="34" charset="0"/>
                <a:ea typeface="Aptos" panose="020B0004020202020204" pitchFamily="34" charset="0"/>
              </a:rPr>
              <a:t>Erste Zivilrechtliche Klage, zugleich auch Menschenrechtsklagen z.B. in EU, aber diese richten sich nicht gegen Unternehmen.</a:t>
            </a:r>
          </a:p>
          <a:p>
            <a:endParaRPr lang="de-DE" sz="1800" dirty="0">
              <a:effectLst/>
              <a:latin typeface="Calibri" panose="020F0502020204030204" pitchFamily="34" charset="0"/>
              <a:ea typeface="Times New Roman" panose="02020603050405020304" pitchFamily="18" charset="0"/>
            </a:endParaRPr>
          </a:p>
          <a:p>
            <a:r>
              <a:rPr lang="de-DE" sz="1800" dirty="0">
                <a:effectLst/>
                <a:latin typeface="Calibri" panose="020F0502020204030204" pitchFamily="34" charset="0"/>
                <a:ea typeface="Times New Roman" panose="02020603050405020304" pitchFamily="18" charset="0"/>
              </a:rPr>
              <a:t>Urteil 2025 am Oberlandesgericht Hamm:</a:t>
            </a:r>
          </a:p>
          <a:p>
            <a:pPr marL="285750" indent="-285750">
              <a:buFont typeface="Arial" panose="020B0604020202020204" pitchFamily="34" charset="0"/>
              <a:buChar char="•"/>
            </a:pPr>
            <a:r>
              <a:rPr lang="de-DE" sz="1800" dirty="0"/>
              <a:t>Das Gericht bestätigte, dass RWE als Teil eines „Störers“ für CO₂-Emissionen grundsätzlich zivilrechtlich haftbar gemacht werden könnte</a:t>
            </a:r>
          </a:p>
          <a:p>
            <a:pPr marL="285750" indent="-285750">
              <a:buFont typeface="Arial" panose="020B0604020202020204" pitchFamily="34" charset="0"/>
              <a:buChar char="•"/>
            </a:pPr>
            <a:r>
              <a:rPr lang="de-DE" sz="1800" dirty="0"/>
              <a:t>Die Klage scheiterte, weil </a:t>
            </a:r>
            <a:r>
              <a:rPr lang="de-DE" sz="1800" dirty="0" err="1"/>
              <a:t>Lliuya</a:t>
            </a:r>
            <a:r>
              <a:rPr lang="de-DE" sz="1800" dirty="0"/>
              <a:t> </a:t>
            </a:r>
            <a:r>
              <a:rPr lang="de-DE" sz="1800" b="1" dirty="0"/>
              <a:t>nicht ausreichend nachweisen</a:t>
            </a:r>
            <a:r>
              <a:rPr lang="de-DE" sz="1800" dirty="0"/>
              <a:t> konnte, dass sein Grundstück konkret und mit hinreichender Wahrscheinlichkeit (über einen Prognosezeitraum) von einem Hochwasser bedroht sei – lediglich ein Risiko von ca. 1 % in 30 Jahren wurde festgestellt</a:t>
            </a:r>
          </a:p>
          <a:p>
            <a:pPr marL="285750" indent="-285750">
              <a:buFont typeface="Arial" panose="020B0604020202020204" pitchFamily="34" charset="0"/>
              <a:buChar char="•"/>
            </a:pPr>
            <a:r>
              <a:rPr lang="de-DE" sz="1800" dirty="0"/>
              <a:t>Anders als das Landgericht Essen stufte das OLG Hamm den </a:t>
            </a:r>
            <a:r>
              <a:rPr lang="de-DE" sz="1800" b="1" dirty="0"/>
              <a:t>CO₂-Beitrag von RWE</a:t>
            </a:r>
            <a:r>
              <a:rPr lang="de-DE" sz="1800" dirty="0"/>
              <a:t> als kausal relevant ein und sprach von einer teilbaren Verantwortlichkeit entsprechend deren Emissionsanteil</a:t>
            </a:r>
          </a:p>
          <a:p>
            <a:pPr marL="285750" indent="-285750">
              <a:buFont typeface="Arial" panose="020B0604020202020204" pitchFamily="34" charset="0"/>
              <a:buChar char="•"/>
            </a:pPr>
            <a:endParaRPr lang="de-DE" sz="1800"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de-DE" sz="1800" b="1" dirty="0"/>
              <a:t>Fazit: </a:t>
            </a:r>
            <a:r>
              <a:rPr lang="de-DE" sz="1800" dirty="0"/>
              <a:t>Individueller Anspruch gescheitert, doch juristischer Präzedenzfall für CO₂-Verantwortung von Unternehmen geschaffen – ein bedeutender Meilenstein im Klimarecht und mögliche Grundlage für zukünftige Schadensersatzklagen mit stärker belegbaren Risiken .</a:t>
            </a:r>
            <a:endParaRPr lang="en-GB" sz="1800" dirty="0">
              <a:effectLst/>
              <a:latin typeface="Times New Roman" panose="02020603050405020304" pitchFamily="18" charset="0"/>
              <a:ea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184A04C6-55E9-456B-BE3A-F2AA23C029D6}" type="slidenum">
              <a:rPr lang="de-DE" smtClean="0"/>
              <a:t>37</a:t>
            </a:fld>
            <a:endParaRPr lang="de-DE"/>
          </a:p>
        </p:txBody>
      </p:sp>
    </p:spTree>
    <p:extLst>
      <p:ext uri="{BB962C8B-B14F-4D97-AF65-F5344CB8AC3E}">
        <p14:creationId xmlns:p14="http://schemas.microsoft.com/office/powerpoint/2010/main" val="2206039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Romani Rose hat 13 Familienangehörige in KZs verloren, seit 70er aktiv in der Bürgerrechtsbewegung</a:t>
            </a:r>
          </a:p>
          <a:p>
            <a:endParaRPr lang="de-DE" dirty="0"/>
          </a:p>
          <a:p>
            <a:r>
              <a:rPr lang="de-DE" dirty="0"/>
              <a:t>Nach der Rückkehr aus dem Urlaub mussten die Betroffenen die Reste ihres Mobiliars, ihrer Kupferwerkstatt und sogar die Bilder ihrer durch die faschistische Ustascha-Miliz ermordeten Angehörigen in den Trümmern suchen.</a:t>
            </a:r>
          </a:p>
          <a:p>
            <a:endParaRPr lang="de-DE" dirty="0"/>
          </a:p>
          <a:p>
            <a:r>
              <a:rPr lang="de-DE" dirty="0"/>
              <a:t>https://www.sintiundroma.org/de/ausgrenzung-nach-1945/zentralrat-deutscher-sinti-und-roma/behoerdlicher-rassismus-darmstadt/</a:t>
            </a:r>
          </a:p>
        </p:txBody>
      </p:sp>
      <p:sp>
        <p:nvSpPr>
          <p:cNvPr id="4" name="Foliennummernplatzhalter 3"/>
          <p:cNvSpPr>
            <a:spLocks noGrp="1"/>
          </p:cNvSpPr>
          <p:nvPr>
            <p:ph type="sldNum" sz="quarter" idx="5"/>
          </p:nvPr>
        </p:nvSpPr>
        <p:spPr/>
        <p:txBody>
          <a:bodyPr/>
          <a:lstStyle/>
          <a:p>
            <a:fld id="{184A04C6-55E9-456B-BE3A-F2AA23C029D6}" type="slidenum">
              <a:rPr lang="de-DE" smtClean="0"/>
              <a:t>39</a:t>
            </a:fld>
            <a:endParaRPr lang="de-DE"/>
          </a:p>
        </p:txBody>
      </p:sp>
    </p:spTree>
    <p:extLst>
      <p:ext uri="{BB962C8B-B14F-4D97-AF65-F5344CB8AC3E}">
        <p14:creationId xmlns:p14="http://schemas.microsoft.com/office/powerpoint/2010/main" val="40051253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effectLst/>
                <a:latin typeface="Mangal"/>
                <a:ea typeface="Aptos"/>
                <a:cs typeface="Calibri" panose="020F0502020204030204" pitchFamily="34" charset="0"/>
              </a:rPr>
              <a:t>Der Song beschreibt einen Kapitalismus, der uns ständig umgibt und uns zur Rechenschaft zieht, wenn wir keine prestigeträchtigen Automarken oder Bikinikörper haben. (Statussymbole sind oft schädlich für die Umwelt; Mythos des „</a:t>
            </a:r>
            <a:r>
              <a:rPr lang="de-DE" sz="1800" dirty="0" err="1">
                <a:effectLst/>
                <a:latin typeface="Mangal"/>
                <a:ea typeface="Aptos"/>
                <a:cs typeface="Calibri" panose="020F0502020204030204" pitchFamily="34" charset="0"/>
              </a:rPr>
              <a:t>self</a:t>
            </a:r>
            <a:r>
              <a:rPr lang="de-DE" sz="1800" dirty="0">
                <a:effectLst/>
                <a:latin typeface="Mangal"/>
                <a:ea typeface="Aptos"/>
                <a:cs typeface="Calibri" panose="020F0502020204030204" pitchFamily="34" charset="0"/>
              </a:rPr>
              <a:t>-made (wo)man“)</a:t>
            </a:r>
            <a:endParaRPr lang="de-DE" dirty="0"/>
          </a:p>
        </p:txBody>
      </p:sp>
      <p:sp>
        <p:nvSpPr>
          <p:cNvPr id="4" name="Foliennummernplatzhalter 3"/>
          <p:cNvSpPr>
            <a:spLocks noGrp="1"/>
          </p:cNvSpPr>
          <p:nvPr>
            <p:ph type="sldNum" sz="quarter" idx="5"/>
          </p:nvPr>
        </p:nvSpPr>
        <p:spPr/>
        <p:txBody>
          <a:bodyPr/>
          <a:lstStyle/>
          <a:p>
            <a:fld id="{7BD0CDFC-CD70-48CA-96B2-C37FD54833FB}" type="slidenum">
              <a:rPr lang="de-DE" smtClean="0"/>
              <a:t>41</a:t>
            </a:fld>
            <a:endParaRPr lang="de-DE"/>
          </a:p>
        </p:txBody>
      </p:sp>
    </p:spTree>
    <p:extLst>
      <p:ext uri="{BB962C8B-B14F-4D97-AF65-F5344CB8AC3E}">
        <p14:creationId xmlns:p14="http://schemas.microsoft.com/office/powerpoint/2010/main" val="35665285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BD0CDFC-CD70-48CA-96B2-C37FD54833FB}" type="slidenum">
              <a:rPr lang="de-DE" smtClean="0"/>
              <a:t>43</a:t>
            </a:fld>
            <a:endParaRPr lang="de-DE"/>
          </a:p>
        </p:txBody>
      </p:sp>
    </p:spTree>
    <p:extLst>
      <p:ext uri="{BB962C8B-B14F-4D97-AF65-F5344CB8AC3E}">
        <p14:creationId xmlns:p14="http://schemas.microsoft.com/office/powerpoint/2010/main" val="11297646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6448C-D0CB-69F9-5FAB-54D58227FCE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49C6FA2-23B0-2A95-DDD4-B2DFF508EF2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7A151E5-5A45-7BF4-BDAD-2548EDE13F91}"/>
              </a:ext>
            </a:extLst>
          </p:cNvPr>
          <p:cNvSpPr>
            <a:spLocks noGrp="1"/>
          </p:cNvSpPr>
          <p:nvPr>
            <p:ph type="body" idx="1"/>
          </p:nvPr>
        </p:nvSpPr>
        <p:spPr/>
        <p:txBody>
          <a:bodyPr/>
          <a:lstStyle/>
          <a:p>
            <a:r>
              <a:rPr lang="de-DE" sz="1200" b="1" dirty="0" err="1"/>
              <a:t>Orginalzitat</a:t>
            </a:r>
            <a:r>
              <a:rPr lang="de-DE" sz="1200" b="1" dirty="0"/>
              <a:t> auf englisch</a:t>
            </a:r>
            <a:r>
              <a:rPr lang="de-DE" sz="1200" dirty="0"/>
              <a:t>: </a:t>
            </a:r>
            <a:r>
              <a:rPr lang="en-US" dirty="0">
                <a:effectLst/>
              </a:rPr>
              <a:t>The project threatens to displace thousands of families and farmers from their land. It poses significant risks to water resources and wetlands in both Uganda and Tanzania – including the Lake Victoria basin, which over 40 million people rely upon for drinking water and food production.</a:t>
            </a:r>
          </a:p>
          <a:p>
            <a:r>
              <a:rPr lang="en-US" dirty="0">
                <a:effectLst/>
              </a:rPr>
              <a:t>The pipeline would rip through numerous sensitive biodiversity hotspots, and risk significantly degrading several nature reserves crucial to the preservation of threatened elephant, lion and chimpanzee </a:t>
            </a:r>
            <a:r>
              <a:rPr lang="en-US" b="0" dirty="0">
                <a:effectLst/>
              </a:rPr>
              <a:t>species. And of course, burning more crude oil is the last thing our planet needs!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effectLst/>
              </a:rPr>
              <a:t>Zitatquelle</a:t>
            </a:r>
            <a:r>
              <a:rPr lang="en-US" b="0" dirty="0">
                <a:effectLst/>
              </a:rPr>
              <a:t>: </a:t>
            </a:r>
            <a:r>
              <a:rPr lang="de-DE" sz="1200" dirty="0"/>
              <a:t>https://www.stopeacop.net/why-stop-eacop</a:t>
            </a:r>
          </a:p>
          <a:p>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effectLst/>
              </a:rPr>
              <a:t>Bildquelle</a:t>
            </a:r>
            <a:r>
              <a:rPr lang="en-US" b="0" dirty="0">
                <a:effectLst/>
              </a:rPr>
              <a:t>: </a:t>
            </a:r>
            <a:r>
              <a:rPr lang="de-DE" sz="1200" dirty="0">
                <a:hlinkClick r:id="rId3">
                  <a:extLst>
                    <a:ext uri="{A12FA001-AC4F-418D-AE19-62706E023703}">
                      <ahyp:hlinkClr xmlns:ahyp="http://schemas.microsoft.com/office/drawing/2018/hyperlinkcolor" val="tx"/>
                    </a:ext>
                  </a:extLst>
                </a:hlinkClick>
              </a:rPr>
              <a:t>https://www.commondreams.org/media-library/opponents-of-eacop-carry-a-banner-in-nyc.jpg?id=52979359&amp;width=1200&amp;height=400&amp;quality=</a:t>
            </a:r>
            <a:r>
              <a:rPr lang="de-DE" sz="1200" dirty="0"/>
              <a:t>90&amp;coordinates= 0%2C1124%2C0%2C876 </a:t>
            </a:r>
          </a:p>
          <a:p>
            <a:endParaRPr lang="en-US" b="0" dirty="0">
              <a:effectLst/>
            </a:endParaRPr>
          </a:p>
          <a:p>
            <a:endParaRPr lang="de-DE" sz="1200" dirty="0"/>
          </a:p>
        </p:txBody>
      </p:sp>
      <p:sp>
        <p:nvSpPr>
          <p:cNvPr id="4" name="Foliennummernplatzhalter 3">
            <a:extLst>
              <a:ext uri="{FF2B5EF4-FFF2-40B4-BE49-F238E27FC236}">
                <a16:creationId xmlns:a16="http://schemas.microsoft.com/office/drawing/2014/main" id="{C71233E9-137F-C5EE-B23B-2E46A5B3104B}"/>
              </a:ext>
            </a:extLst>
          </p:cNvPr>
          <p:cNvSpPr>
            <a:spLocks noGrp="1"/>
          </p:cNvSpPr>
          <p:nvPr>
            <p:ph type="sldNum" sz="quarter" idx="5"/>
          </p:nvPr>
        </p:nvSpPr>
        <p:spPr/>
        <p:txBody>
          <a:bodyPr/>
          <a:lstStyle/>
          <a:p>
            <a:fld id="{184A04C6-55E9-456B-BE3A-F2AA23C029D6}" type="slidenum">
              <a:rPr lang="de-DE" smtClean="0"/>
              <a:t>44</a:t>
            </a:fld>
            <a:endParaRPr lang="de-DE"/>
          </a:p>
        </p:txBody>
      </p:sp>
    </p:spTree>
    <p:extLst>
      <p:ext uri="{BB962C8B-B14F-4D97-AF65-F5344CB8AC3E}">
        <p14:creationId xmlns:p14="http://schemas.microsoft.com/office/powerpoint/2010/main" val="3621074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Alternatives Bild: </a:t>
            </a:r>
            <a:r>
              <a:rPr lang="en-US" sz="1200" dirty="0"/>
              <a:t>https://egypt-museum.com/workers-strike-at-deir-el-medina/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Der Streik von Deir </a:t>
            </a:r>
            <a:r>
              <a:rPr lang="de-DE" sz="1200" dirty="0" err="1"/>
              <a:t>el</a:t>
            </a:r>
            <a:r>
              <a:rPr lang="de-DE" sz="1200" dirty="0"/>
              <a:t>-Medina im ägyptischen Arbeiter*</a:t>
            </a:r>
            <a:r>
              <a:rPr lang="de-DE" sz="1200" dirty="0" err="1"/>
              <a:t>innendorf</a:t>
            </a:r>
            <a:r>
              <a:rPr lang="de-DE" sz="1200" dirty="0"/>
              <a:t> Deir </a:t>
            </a:r>
            <a:r>
              <a:rPr lang="de-DE" sz="1200" dirty="0" err="1"/>
              <a:t>el</a:t>
            </a:r>
            <a:r>
              <a:rPr lang="de-DE" sz="1200" dirty="0"/>
              <a:t>-Medina, der im 29.Regierungsjahr von Ramses III. am 10. </a:t>
            </a:r>
            <a:r>
              <a:rPr lang="de-DE" sz="1200" dirty="0" err="1"/>
              <a:t>Peret</a:t>
            </a:r>
            <a:r>
              <a:rPr lang="de-DE" sz="1200" dirty="0"/>
              <a:t> II (4. November) 1159 v. Chr.[A 1] begann, stellt den ersten dokumentierten Streik der Weltgeschichte dar. Die Ereignisse sind auf einem Papyrus überliefert. Sie arbeiteten als Königsgräber*innen in  Steinbrüchen und der Instandhaltung von Gräbern und wurden eigentlich in Naturalien bezahlt. Diese wurden weniger und teilweise gar nicht mehr geliefert. Daraufhin gab es innerhalb von 3 Jahren etwa 5 Streikaktionen.</a:t>
            </a:r>
            <a:endParaRPr lang="en-US" sz="1200" dirty="0"/>
          </a:p>
          <a:p>
            <a:endParaRPr lang="de-DE" dirty="0"/>
          </a:p>
        </p:txBody>
      </p:sp>
      <p:sp>
        <p:nvSpPr>
          <p:cNvPr id="4" name="Foliennummernplatzhalter 3"/>
          <p:cNvSpPr>
            <a:spLocks noGrp="1"/>
          </p:cNvSpPr>
          <p:nvPr>
            <p:ph type="sldNum" sz="quarter" idx="5"/>
          </p:nvPr>
        </p:nvSpPr>
        <p:spPr/>
        <p:txBody>
          <a:bodyPr/>
          <a:lstStyle/>
          <a:p>
            <a:fld id="{7BD0CDFC-CD70-48CA-96B2-C37FD54833FB}" type="slidenum">
              <a:rPr lang="de-DE" smtClean="0"/>
              <a:t>6</a:t>
            </a:fld>
            <a:endParaRPr lang="de-DE"/>
          </a:p>
        </p:txBody>
      </p:sp>
    </p:spTree>
    <p:extLst>
      <p:ext uri="{BB962C8B-B14F-4D97-AF65-F5344CB8AC3E}">
        <p14:creationId xmlns:p14="http://schemas.microsoft.com/office/powerpoint/2010/main" val="2785393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71DC6-3711-BD13-BF22-65FA39F061E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76CA8F0-CCD7-75AC-75F6-2CA845BD1C0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78BD67C-F6B7-B971-31AD-85EC8505605F}"/>
              </a:ext>
            </a:extLst>
          </p:cNvPr>
          <p:cNvSpPr>
            <a:spLocks noGrp="1"/>
          </p:cNvSpPr>
          <p:nvPr>
            <p:ph type="body" idx="1"/>
          </p:nvPr>
        </p:nvSpPr>
        <p:spPr/>
        <p:txBody>
          <a:bodyPr/>
          <a:lstStyle/>
          <a:p>
            <a:r>
              <a:rPr lang="de-DE" sz="1200" dirty="0"/>
              <a:t>Vertreibung von mehr als 100.000 Menschen von ihrem Land</a:t>
            </a:r>
          </a:p>
          <a:p>
            <a:r>
              <a:rPr lang="de-DE" sz="1200" dirty="0"/>
              <a:t>Bedrohung von Wasserressourcen, Naturschutzgebieten und Lebensgrundlagen</a:t>
            </a:r>
          </a:p>
          <a:p>
            <a:r>
              <a:rPr lang="de-DE" sz="1200" dirty="0"/>
              <a:t>Förderung von Exportinfrastruktur, die der lokalen Bevölkerung nicht zugute kommt</a:t>
            </a:r>
          </a:p>
          <a:p>
            <a:r>
              <a:rPr lang="de-DE" sz="1200" dirty="0"/>
              <a:t>Kriminalisierung und Einschüchterung lokaler Aktivisten</a:t>
            </a:r>
          </a:p>
          <a:p>
            <a:r>
              <a:rPr lang="de-DE" sz="1200" dirty="0"/>
              <a:t>Widerspruch zur globalen Klimapolitik: Das Projekt würde 34 Millionen Tonnen CO₂ pro Jahr verursachen. 34 Millionen Tonnen CO₂ pro Jahr - das entspricht den Emissionen von Berlin/Jahr, über 7 Millionen Autos oder 4 Millionen Langstreckenflügen - eine enorme Belastung für Klima und Umwelt durch ein einziges großes fossiles Brennstoffprojekt.</a:t>
            </a:r>
          </a:p>
          <a:p>
            <a:r>
              <a:rPr lang="de-DE" sz="1200" dirty="0"/>
              <a:t>Aufgrund wachsender Bedenken hinsichtlich der Menschenrechte und der Umweltauswirkungen haben viele Banken und Versicherungen beschlossen, ihre Unterstützung für das Projekt zurückzuziehen.</a:t>
            </a:r>
          </a:p>
        </p:txBody>
      </p:sp>
      <p:sp>
        <p:nvSpPr>
          <p:cNvPr id="4" name="Foliennummernplatzhalter 3">
            <a:extLst>
              <a:ext uri="{FF2B5EF4-FFF2-40B4-BE49-F238E27FC236}">
                <a16:creationId xmlns:a16="http://schemas.microsoft.com/office/drawing/2014/main" id="{679D4EE3-839D-625C-D856-9CC9F1C5AEBB}"/>
              </a:ext>
            </a:extLst>
          </p:cNvPr>
          <p:cNvSpPr>
            <a:spLocks noGrp="1"/>
          </p:cNvSpPr>
          <p:nvPr>
            <p:ph type="sldNum" sz="quarter" idx="5"/>
          </p:nvPr>
        </p:nvSpPr>
        <p:spPr/>
        <p:txBody>
          <a:bodyPr/>
          <a:lstStyle/>
          <a:p>
            <a:fld id="{184A04C6-55E9-456B-BE3A-F2AA23C029D6}" type="slidenum">
              <a:rPr lang="de-DE" smtClean="0"/>
              <a:t>45</a:t>
            </a:fld>
            <a:endParaRPr lang="de-DE"/>
          </a:p>
        </p:txBody>
      </p:sp>
    </p:spTree>
    <p:extLst>
      <p:ext uri="{BB962C8B-B14F-4D97-AF65-F5344CB8AC3E}">
        <p14:creationId xmlns:p14="http://schemas.microsoft.com/office/powerpoint/2010/main" val="21770406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PlaceHolder 1"/>
          <p:cNvSpPr>
            <a:spLocks noGrp="1" noRot="1" noChangeAspect="1"/>
          </p:cNvSpPr>
          <p:nvPr>
            <p:ph type="sldImg"/>
          </p:nvPr>
        </p:nvSpPr>
        <p:spPr>
          <a:xfrm>
            <a:off x="685800" y="1143000"/>
            <a:ext cx="5486400" cy="3086100"/>
          </a:xfrm>
          <a:prstGeom prst="rect">
            <a:avLst/>
          </a:prstGeom>
          <a:ln w="0">
            <a:noFill/>
          </a:ln>
        </p:spPr>
      </p:sp>
      <p:sp>
        <p:nvSpPr>
          <p:cNvPr id="585"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de-DE" sz="1800" b="0" strike="noStrike" spc="-1" dirty="0">
              <a:solidFill>
                <a:srgbClr val="000000"/>
              </a:solidFill>
              <a:latin typeface="Calibri"/>
            </a:endParaRPr>
          </a:p>
        </p:txBody>
      </p:sp>
      <p:sp>
        <p:nvSpPr>
          <p:cNvPr id="586" name="PlaceHolder 3"/>
          <p:cNvSpPr>
            <a:spLocks noGrp="1"/>
          </p:cNvSpPr>
          <p:nvPr>
            <p:ph type="sldNum" idx="68"/>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308B28F8-084B-42D7-B40B-D38DD1E2A058}" type="slidenum">
              <a:rPr lang="de-DE" sz="1200" b="0" strike="noStrike" spc="-1">
                <a:solidFill>
                  <a:srgbClr val="000000"/>
                </a:solidFill>
                <a:latin typeface="Calibri"/>
              </a:rPr>
              <a:t>46</a:t>
            </a:fld>
            <a:endParaRPr lang="de-DE" sz="1200" b="0" strike="noStrike" spc="-1">
              <a:solidFill>
                <a:srgbClr val="000000"/>
              </a:solidFill>
              <a:latin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PlaceHolder 1"/>
          <p:cNvSpPr>
            <a:spLocks noGrp="1" noRot="1" noChangeAspect="1"/>
          </p:cNvSpPr>
          <p:nvPr>
            <p:ph type="sldImg"/>
          </p:nvPr>
        </p:nvSpPr>
        <p:spPr>
          <a:xfrm>
            <a:off x="685800" y="1143000"/>
            <a:ext cx="5486400" cy="3086100"/>
          </a:xfrm>
          <a:prstGeom prst="rect">
            <a:avLst/>
          </a:prstGeom>
          <a:ln w="0">
            <a:noFill/>
          </a:ln>
        </p:spPr>
      </p:sp>
      <p:sp>
        <p:nvSpPr>
          <p:cNvPr id="588"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de-DE" sz="1800" b="0" strike="noStrike" spc="-1">
              <a:solidFill>
                <a:srgbClr val="000000"/>
              </a:solidFill>
              <a:latin typeface="Calibri"/>
            </a:endParaRPr>
          </a:p>
        </p:txBody>
      </p:sp>
      <p:sp>
        <p:nvSpPr>
          <p:cNvPr id="589" name="PlaceHolder 3"/>
          <p:cNvSpPr>
            <a:spLocks noGrp="1"/>
          </p:cNvSpPr>
          <p:nvPr>
            <p:ph type="sldNum" idx="69"/>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04FA1D99-C117-4183-8416-F264887AEF4D}" type="slidenum">
              <a:rPr lang="de-DE" sz="1200" b="0" strike="noStrike" spc="-1">
                <a:solidFill>
                  <a:srgbClr val="000000"/>
                </a:solidFill>
                <a:latin typeface="Calibri"/>
              </a:rPr>
              <a:t>47</a:t>
            </a:fld>
            <a:endParaRPr lang="de-DE" sz="1200" b="0" strike="noStrike" spc="-1">
              <a:solidFill>
                <a:srgbClr val="000000"/>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1: https://commons.wikimedia.org/wiki/File:First_landing_of_Columbus_on_the_shores_of_the_New_World_At_San_Salvador,_W.I.,_Oct._12th_1492.jpg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Bild 2: </a:t>
            </a:r>
            <a:r>
              <a:rPr lang="en-US" sz="1200" dirty="0"/>
              <a:t>http://www.congresonacionalindigena.org/2021/08/13/a-500-anos-del-inicio-de-la-resistencia-no-nos-conquistaron-seguimos-en-resistencia-y-rebeldia-2/</a:t>
            </a:r>
          </a:p>
          <a:p>
            <a:r>
              <a:rPr lang="de-DE" dirty="0"/>
              <a:t>Public Domain</a:t>
            </a:r>
          </a:p>
        </p:txBody>
      </p:sp>
      <p:sp>
        <p:nvSpPr>
          <p:cNvPr id="4" name="Foliennummernplatzhalter 3"/>
          <p:cNvSpPr>
            <a:spLocks noGrp="1"/>
          </p:cNvSpPr>
          <p:nvPr>
            <p:ph type="sldNum" sz="quarter" idx="5"/>
          </p:nvPr>
        </p:nvSpPr>
        <p:spPr/>
        <p:txBody>
          <a:bodyPr/>
          <a:lstStyle/>
          <a:p>
            <a:fld id="{184A04C6-55E9-456B-BE3A-F2AA23C029D6}" type="slidenum">
              <a:rPr lang="de-DE" smtClean="0"/>
              <a:t>7</a:t>
            </a:fld>
            <a:endParaRPr lang="de-DE"/>
          </a:p>
        </p:txBody>
      </p:sp>
    </p:spTree>
    <p:extLst>
      <p:ext uri="{BB962C8B-B14F-4D97-AF65-F5344CB8AC3E}">
        <p14:creationId xmlns:p14="http://schemas.microsoft.com/office/powerpoint/2010/main" val="236693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Mangal"/>
                <a:ea typeface="Aptos"/>
                <a:cs typeface="Calibri" panose="020F0502020204030204" pitchFamily="34" charset="0"/>
              </a:rPr>
              <a:t>Klassismus ist eng verwoben mit der Geschichte globaler Ausbeutung. Ausbeutung von Arbeiter*innen in den Kolonien und Sklavenhandel stellen damit eine der größten rassistischen und klassistischsten Ausbeutungsstrategien der Geschichte dar. Die Konstruktion von Klassen hängt damit auch stark mit der Konstruktion von Rassen zusammen. In der Zeit gab es weder allgemeines Wahlrecht, noch Arbeitsrechte, noch allgemeine Schulbildung, noch Verbot von Kinderarbeit, noch Sozialversicherung, noch Arbeitslosenversicherung…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dirty="0">
              <a:effectLst/>
              <a:latin typeface="Mangal"/>
              <a:cs typeface="Calibri" panose="020F0502020204030204" pitchFamily="34" charset="0"/>
            </a:endParaRPr>
          </a:p>
          <a:p>
            <a:r>
              <a:rPr lang="de-DE" sz="1200" b="1" dirty="0"/>
              <a:t>Verbindung von Klima, Klasse und Kolonialismus herstellen:</a:t>
            </a:r>
            <a:br>
              <a:rPr lang="de-DE" sz="1200" dirty="0"/>
            </a:br>
            <a:r>
              <a:rPr lang="de-DE" sz="1200" dirty="0"/>
              <a:t>Kolonialismus ist eine zentrale historische Wurzel sowohl der sozialen als auch der ökologischen Ungleichheit. Er hat ein globales System geschaffen, in dem Reichtum, Ressourcen und Arbeitskraft ungleich verteilt wurden – und dieses System wirkt bis heute fort.</a:t>
            </a:r>
          </a:p>
          <a:p>
            <a:r>
              <a:rPr lang="de-DE" sz="1200" b="1" dirty="0"/>
              <a:t>Ausbeutung als Doppelstruktur:</a:t>
            </a:r>
            <a:br>
              <a:rPr lang="de-DE" sz="1200" dirty="0"/>
            </a:br>
            <a:r>
              <a:rPr lang="de-DE" sz="1200" dirty="0"/>
              <a:t>Im Kolonialismus wurden nicht nur Menschen in den Kolonien ausgebeutet, sondern auch die Natur. Land wurde enteignet, Wälder gerodet, Monokulturen eingeführt – alles für den Profit weniger im globalen Norden. Diese Logik der „billigen Arbeit“ und der „billigen Natur“ prägt auch den Kapitalismus, in dem Klassismus wirkt.</a:t>
            </a:r>
          </a:p>
          <a:p>
            <a:r>
              <a:rPr lang="de-DE" sz="1200" b="1" dirty="0"/>
              <a:t>Kontinuitäten im Heute:</a:t>
            </a:r>
            <a:br>
              <a:rPr lang="de-DE" sz="1200" dirty="0"/>
            </a:br>
            <a:r>
              <a:rPr lang="de-DE" sz="1200" dirty="0"/>
              <a:t>Viele Regionen, die damals kolonisiert wurden, sind heute überproportional stark von der Klimakrise betroffen – Dürren, Überschwemmungen, Verlust von Lebensgrundlagen. Gleichzeitig tragen sie historisch kaum zur Erderwärmung bei.</a:t>
            </a:r>
            <a:br>
              <a:rPr lang="de-DE" sz="1200" dirty="0"/>
            </a:br>
            <a:r>
              <a:rPr lang="de-DE" sz="1200" dirty="0"/>
              <a:t>→ Das ist ein Ausdruck </a:t>
            </a:r>
            <a:r>
              <a:rPr lang="de-DE" sz="1200" i="1" dirty="0"/>
              <a:t>klima-kolonialer Ungerechtigkeit.</a:t>
            </a:r>
            <a:endParaRPr lang="de-DE" sz="1200" dirty="0"/>
          </a:p>
          <a:p>
            <a:r>
              <a:rPr lang="de-DE" sz="1200" b="1" dirty="0"/>
              <a:t>Bezug zu Klassismus:</a:t>
            </a:r>
            <a:br>
              <a:rPr lang="de-DE" sz="1200" dirty="0"/>
            </a:br>
            <a:r>
              <a:rPr lang="de-DE" sz="1200" dirty="0"/>
              <a:t>Auch innerhalb der Gesellschaften des globalen Nordens spiegeln sich koloniale Logiken in Klassismus wider: Wer als „wertvoll“ oder „zivilisiert“ gilt, wessen Arbeit zählt, wessen Körper geschützt wird – diese Hierarchien sind eng mit kolonialen Denkweisen verbunden.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7BD0CDFC-CD70-48CA-96B2-C37FD54833FB}" type="slidenum">
              <a:rPr lang="de-DE" smtClean="0"/>
              <a:t>8</a:t>
            </a:fld>
            <a:endParaRPr lang="de-DE"/>
          </a:p>
        </p:txBody>
      </p:sp>
    </p:spTree>
    <p:extLst>
      <p:ext uri="{BB962C8B-B14F-4D97-AF65-F5344CB8AC3E}">
        <p14:creationId xmlns:p14="http://schemas.microsoft.com/office/powerpoint/2010/main" val="2680750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effectLst/>
                <a:latin typeface="Mangal"/>
                <a:ea typeface="Aptos"/>
                <a:cs typeface="Calibri" panose="020F0502020204030204" pitchFamily="34" charset="0"/>
              </a:rPr>
              <a:t>Vielfältiger Widerstand von indigenen und bäuerlichen </a:t>
            </a:r>
            <a:r>
              <a:rPr lang="de-DE" sz="1800" dirty="0" err="1">
                <a:effectLst/>
                <a:latin typeface="Mangal"/>
                <a:ea typeface="Aptos"/>
                <a:cs typeface="Calibri" panose="020F0502020204030204" pitchFamily="34" charset="0"/>
              </a:rPr>
              <a:t>Bevölkerungsgruppen.Zapatistische</a:t>
            </a:r>
            <a:r>
              <a:rPr lang="de-DE" sz="1800" dirty="0">
                <a:effectLst/>
                <a:latin typeface="Mangal"/>
                <a:ea typeface="Aptos"/>
                <a:cs typeface="Calibri" panose="020F0502020204030204" pitchFamily="34" charset="0"/>
              </a:rPr>
              <a:t> Befreiungsarmee (EZLN): Organisation, die hauptsächlich aus Indigenen besteht, sich in autonomen Gemeinden organisiert und gegen Unterdrückung, Landraub, Neoliberalismus, kapitalistische und patriarchalische Verhältnisse kämpft. Bedeutung von Ökologie, Demokratie, Feminismus und Antikapitalismus. </a:t>
            </a:r>
          </a:p>
          <a:p>
            <a:endParaRPr lang="de-DE" sz="1800" dirty="0">
              <a:effectLst/>
              <a:latin typeface="Mangal"/>
              <a:ea typeface="Aptos"/>
              <a:cs typeface="Calibri" panose="020F0502020204030204" pitchFamily="34" charset="0"/>
            </a:endParaRPr>
          </a:p>
          <a:p>
            <a:r>
              <a:rPr lang="de-DE" sz="1800" dirty="0">
                <a:effectLst/>
                <a:latin typeface="Mangal"/>
                <a:ea typeface="Aptos"/>
                <a:cs typeface="Calibri" panose="020F0502020204030204" pitchFamily="34" charset="0"/>
              </a:rPr>
              <a:t>Nach wie vor: Ermordung von Umweltaktivisten (oft Indigene, z.B. Berta Isabel Cáceres Flores - honduranische Menschenrechts- und Umweltaktivistin. 2016 in ihrem Haus von mehreren bewaffneten Männern ermordet.</a:t>
            </a:r>
          </a:p>
          <a:p>
            <a:endParaRPr lang="de-DE" sz="1800" dirty="0">
              <a:effectLst/>
              <a:latin typeface="Mangal"/>
              <a:ea typeface="Aptos"/>
              <a:cs typeface="Calibri" panose="020F0502020204030204" pitchFamily="34" charset="0"/>
            </a:endParaRPr>
          </a:p>
          <a:p>
            <a:r>
              <a:rPr lang="de-DE" sz="1800" dirty="0">
                <a:effectLst/>
                <a:latin typeface="Mangal"/>
                <a:ea typeface="Aptos"/>
                <a:cs typeface="Calibri" panose="020F0502020204030204" pitchFamily="34" charset="0"/>
              </a:rPr>
              <a:t>Ermordete Umweltaktivisten: - 2000 im letzten Jahrzehnt (e360.yale.edu) - 196 im Jahr 2023 (Global </a:t>
            </a:r>
            <a:r>
              <a:rPr lang="de-DE" sz="1800" dirty="0" err="1">
                <a:effectLst/>
                <a:latin typeface="Mangal"/>
                <a:ea typeface="Aptos"/>
                <a:cs typeface="Calibri" panose="020F0502020204030204" pitchFamily="34" charset="0"/>
              </a:rPr>
              <a:t>witness</a:t>
            </a:r>
            <a:r>
              <a:rPr lang="de-DE" sz="1800" dirty="0">
                <a:effectLst/>
                <a:latin typeface="Mangal"/>
                <a:ea typeface="Aptos"/>
                <a:cs typeface="Calibri" panose="020F0502020204030204" pitchFamily="34" charset="0"/>
              </a:rPr>
              <a:t> via </a:t>
            </a:r>
            <a:r>
              <a:rPr lang="de-DE" sz="1800" dirty="0" err="1">
                <a:effectLst/>
                <a:latin typeface="Mangal"/>
                <a:ea typeface="Aptos"/>
                <a:cs typeface="Calibri" panose="020F0502020204030204" pitchFamily="34" charset="0"/>
              </a:rPr>
              <a:t>statista</a:t>
            </a:r>
            <a:r>
              <a:rPr lang="de-DE" sz="1800" dirty="0">
                <a:effectLst/>
                <a:latin typeface="Mangal"/>
                <a:ea typeface="Aptos"/>
                <a:cs typeface="Calibri" panose="020F0502020204030204" pitchFamily="34" charset="0"/>
              </a:rPr>
              <a:t>), höchste Raten: Kolumbien (79), Brasilien (25), Honduras (18), Mexiko (18)  43% Indigene, 6% Afro-</a:t>
            </a:r>
            <a:r>
              <a:rPr lang="de-DE" sz="1800" dirty="0" err="1">
                <a:effectLst/>
                <a:latin typeface="Mangal"/>
                <a:ea typeface="Aptos"/>
                <a:cs typeface="Calibri" panose="020F0502020204030204" pitchFamily="34" charset="0"/>
              </a:rPr>
              <a:t>Descendants</a:t>
            </a:r>
            <a:r>
              <a:rPr lang="de-DE" sz="1800" dirty="0">
                <a:effectLst/>
                <a:latin typeface="Mangal"/>
                <a:ea typeface="Aptos"/>
                <a:cs typeface="Calibri" panose="020F0502020204030204" pitchFamily="34" charset="0"/>
              </a:rPr>
              <a:t> (niedrige Schätzungen)</a:t>
            </a:r>
          </a:p>
          <a:p>
            <a:endParaRPr lang="de-DE" sz="1800" dirty="0">
              <a:effectLst/>
              <a:latin typeface="Mangal"/>
              <a:ea typeface="Aptos"/>
              <a:cs typeface="Calibri" panose="020F0502020204030204" pitchFamily="34" charset="0"/>
            </a:endParaRPr>
          </a:p>
          <a:p>
            <a:endParaRPr lang="de-DE" sz="1800" dirty="0">
              <a:effectLst/>
              <a:latin typeface="Mangal"/>
              <a:ea typeface="Aptos"/>
              <a:cs typeface="Calibri" panose="020F0502020204030204" pitchFamily="34" charset="0"/>
            </a:endParaRPr>
          </a:p>
          <a:p>
            <a:endParaRPr lang="de-DE" sz="1800" dirty="0">
              <a:effectLst/>
              <a:latin typeface="Mangal"/>
              <a:cs typeface="Calibri" panose="020F0502020204030204" pitchFamily="34" charset="0"/>
            </a:endParaRPr>
          </a:p>
          <a:p>
            <a:r>
              <a:rPr lang="de-DE" dirty="0"/>
              <a:t>🛢️</a:t>
            </a:r>
          </a:p>
        </p:txBody>
      </p:sp>
      <p:sp>
        <p:nvSpPr>
          <p:cNvPr id="4" name="Foliennummernplatzhalter 3"/>
          <p:cNvSpPr>
            <a:spLocks noGrp="1"/>
          </p:cNvSpPr>
          <p:nvPr>
            <p:ph type="sldNum" sz="quarter" idx="5"/>
          </p:nvPr>
        </p:nvSpPr>
        <p:spPr/>
        <p:txBody>
          <a:bodyPr/>
          <a:lstStyle/>
          <a:p>
            <a:fld id="{7BD0CDFC-CD70-48CA-96B2-C37FD54833FB}" type="slidenum">
              <a:rPr lang="de-DE" smtClean="0"/>
              <a:t>9</a:t>
            </a:fld>
            <a:endParaRPr lang="de-DE"/>
          </a:p>
        </p:txBody>
      </p:sp>
    </p:spTree>
    <p:extLst>
      <p:ext uri="{BB962C8B-B14F-4D97-AF65-F5344CB8AC3E}">
        <p14:creationId xmlns:p14="http://schemas.microsoft.com/office/powerpoint/2010/main" val="2672309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200" i="1" dirty="0"/>
              <a:t>Episode from the German Peasants' War,</a:t>
            </a:r>
            <a:r>
              <a:rPr lang="en-US" sz="1200" dirty="0"/>
              <a:t> oil on canvas painting by Hermann Eichler, c. 1867.</a:t>
            </a:r>
          </a:p>
          <a:p>
            <a:pPr algn="l"/>
            <a:r>
              <a:rPr lang="en-US" sz="1200" dirty="0"/>
              <a:t>Belvedere, Vienna. Published under the following license</a:t>
            </a:r>
            <a:r>
              <a:rPr lang="en-US" sz="1200" dirty="0">
                <a:solidFill>
                  <a:schemeClr val="accent4"/>
                </a:solidFill>
              </a:rPr>
              <a:t>: </a:t>
            </a:r>
            <a:r>
              <a:rPr lang="en-US" sz="1200" dirty="0">
                <a:solidFill>
                  <a:srgbClr val="F4D124"/>
                </a:solidFill>
                <a:hlinkClick r:id="rId3">
                  <a:extLst>
                    <a:ext uri="{A12FA001-AC4F-418D-AE19-62706E023703}">
                      <ahyp:hlinkClr xmlns:ahyp="http://schemas.microsoft.com/office/drawing/2018/hyperlinkcolor" val="tx"/>
                    </a:ext>
                  </a:extLst>
                </a:hlinkClick>
              </a:rPr>
              <a:t>Creative Commons Attribution-</a:t>
            </a:r>
            <a:r>
              <a:rPr lang="en-US" sz="1200" dirty="0" err="1">
                <a:solidFill>
                  <a:srgbClr val="F4D124"/>
                </a:solidFill>
                <a:hlinkClick r:id="rId3">
                  <a:extLst>
                    <a:ext uri="{A12FA001-AC4F-418D-AE19-62706E023703}">
                      <ahyp:hlinkClr xmlns:ahyp="http://schemas.microsoft.com/office/drawing/2018/hyperlinkcolor" val="tx"/>
                    </a:ext>
                  </a:extLst>
                </a:hlinkClick>
              </a:rPr>
              <a:t>ShareAlike</a:t>
            </a:r>
            <a:r>
              <a:rPr lang="en-US" sz="1200" dirty="0">
                <a:solidFill>
                  <a:schemeClr val="accent4"/>
                </a:solidFill>
                <a:hlinkClick r:id="rId3">
                  <a:extLst>
                    <a:ext uri="{A12FA001-AC4F-418D-AE19-62706E023703}">
                      <ahyp:hlinkClr xmlns:ahyp="http://schemas.microsoft.com/office/drawing/2018/hyperlinkcolor" val="tx"/>
                    </a:ext>
                  </a:extLst>
                </a:hlinkClick>
              </a:rPr>
              <a:t>.</a:t>
            </a:r>
            <a:endParaRPr lang="en-US" sz="1200" dirty="0">
              <a:solidFill>
                <a:schemeClr val="accent4"/>
              </a:solidFill>
            </a:endParaRPr>
          </a:p>
          <a:p>
            <a:pPr algn="l"/>
            <a:r>
              <a:rPr lang="en-US" sz="1200" dirty="0"/>
              <a:t>https://www.worldhistory.org/image/15227/episode-from-the-german-peasants-war</a:t>
            </a:r>
            <a:endParaRPr lang="de-DE" dirty="0"/>
          </a:p>
        </p:txBody>
      </p:sp>
      <p:sp>
        <p:nvSpPr>
          <p:cNvPr id="4" name="Foliennummernplatzhalter 3"/>
          <p:cNvSpPr>
            <a:spLocks noGrp="1"/>
          </p:cNvSpPr>
          <p:nvPr>
            <p:ph type="sldNum" sz="quarter" idx="5"/>
          </p:nvPr>
        </p:nvSpPr>
        <p:spPr/>
        <p:txBody>
          <a:bodyPr/>
          <a:lstStyle/>
          <a:p>
            <a:fld id="{184A04C6-55E9-456B-BE3A-F2AA23C029D6}" type="slidenum">
              <a:rPr lang="de-DE" smtClean="0"/>
              <a:t>10</a:t>
            </a:fld>
            <a:endParaRPr lang="de-DE"/>
          </a:p>
        </p:txBody>
      </p:sp>
    </p:spTree>
    <p:extLst>
      <p:ext uri="{BB962C8B-B14F-4D97-AF65-F5344CB8AC3E}">
        <p14:creationId xmlns:p14="http://schemas.microsoft.com/office/powerpoint/2010/main" val="1238951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BD0CDFC-CD70-48CA-96B2-C37FD54833FB}" type="slidenum">
              <a:rPr lang="de-DE" smtClean="0"/>
              <a:t>11</a:t>
            </a:fld>
            <a:endParaRPr lang="de-DE"/>
          </a:p>
        </p:txBody>
      </p:sp>
    </p:spTree>
    <p:extLst>
      <p:ext uri="{BB962C8B-B14F-4D97-AF65-F5344CB8AC3E}">
        <p14:creationId xmlns:p14="http://schemas.microsoft.com/office/powerpoint/2010/main" val="2513513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6" Type="http://schemas.openxmlformats.org/officeDocument/2006/relationships/customXml" Target="../ink/ink26.xml"/><Relationship Id="rId51" Type="http://schemas.openxmlformats.org/officeDocument/2006/relationships/image" Target="NULL"/><Relationship Id="rId3" Type="http://schemas.openxmlformats.org/officeDocument/2006/relationships/image" Target="NULL"/><Relationship Id="rId34" Type="http://schemas.openxmlformats.org/officeDocument/2006/relationships/customXml" Target="../ink/ink30.xml"/><Relationship Id="rId42" Type="http://schemas.openxmlformats.org/officeDocument/2006/relationships/customXml" Target="../ink/ink33.xml"/><Relationship Id="rId47" Type="http://schemas.openxmlformats.org/officeDocument/2006/relationships/image" Target="NULL"/><Relationship Id="rId50" Type="http://schemas.openxmlformats.org/officeDocument/2006/relationships/customXml" Target="../ink/ink37.xml"/><Relationship Id="rId25" Type="http://schemas.openxmlformats.org/officeDocument/2006/relationships/image" Target="NULL"/><Relationship Id="rId33" Type="http://schemas.openxmlformats.org/officeDocument/2006/relationships/image" Target="NULL"/><Relationship Id="rId38" Type="http://schemas.openxmlformats.org/officeDocument/2006/relationships/customXml" Target="../ink/ink32.xml"/><Relationship Id="rId46" Type="http://schemas.openxmlformats.org/officeDocument/2006/relationships/customXml" Target="../ink/ink35.xml"/><Relationship Id="rId2" Type="http://schemas.openxmlformats.org/officeDocument/2006/relationships/customXml" Target="../ink/ink23.xml"/><Relationship Id="rId29" Type="http://schemas.openxmlformats.org/officeDocument/2006/relationships/image" Target="NULL"/><Relationship Id="rId41" Type="http://schemas.openxmlformats.org/officeDocument/2006/relationships/image" Target="NULL"/><Relationship Id="rId1" Type="http://schemas.openxmlformats.org/officeDocument/2006/relationships/slideMaster" Target="../slideMasters/slideMaster1.xml"/><Relationship Id="rId6" Type="http://schemas.openxmlformats.org/officeDocument/2006/relationships/customXml" Target="../ink/ink25.xml"/><Relationship Id="rId32" Type="http://schemas.openxmlformats.org/officeDocument/2006/relationships/customXml" Target="../ink/ink29.xml"/><Relationship Id="rId37" Type="http://schemas.openxmlformats.org/officeDocument/2006/relationships/image" Target="NULL"/><Relationship Id="rId45" Type="http://schemas.openxmlformats.org/officeDocument/2006/relationships/image" Target="NULL"/><Relationship Id="rId5" Type="http://schemas.openxmlformats.org/officeDocument/2006/relationships/image" Target="NULL"/><Relationship Id="rId28" Type="http://schemas.openxmlformats.org/officeDocument/2006/relationships/customXml" Target="../ink/ink27.xml"/><Relationship Id="rId36" Type="http://schemas.openxmlformats.org/officeDocument/2006/relationships/customXml" Target="../ink/ink31.xml"/><Relationship Id="rId49" Type="http://schemas.openxmlformats.org/officeDocument/2006/relationships/image" Target="NULL"/><Relationship Id="rId31" Type="http://schemas.openxmlformats.org/officeDocument/2006/relationships/image" Target="NULL"/><Relationship Id="rId44" Type="http://schemas.openxmlformats.org/officeDocument/2006/relationships/customXml" Target="../ink/ink34.xml"/><Relationship Id="rId4" Type="http://schemas.openxmlformats.org/officeDocument/2006/relationships/customXml" Target="../ink/ink24.xml"/><Relationship Id="rId27" Type="http://schemas.openxmlformats.org/officeDocument/2006/relationships/image" Target="NULL"/><Relationship Id="rId30" Type="http://schemas.openxmlformats.org/officeDocument/2006/relationships/customXml" Target="../ink/ink28.xml"/><Relationship Id="rId35" Type="http://schemas.openxmlformats.org/officeDocument/2006/relationships/image" Target="NULL"/><Relationship Id="rId43" Type="http://schemas.openxmlformats.org/officeDocument/2006/relationships/image" Target="NULL"/><Relationship Id="rId48" Type="http://schemas.openxmlformats.org/officeDocument/2006/relationships/customXml" Target="../ink/ink3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EC71EF-7793-62BC-4DC5-D6B89673B4BC}"/>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DE851FD5-B4FD-1BC3-8DA6-557A094D09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C5747BCB-59AF-A6B9-D21E-831F6047D582}"/>
              </a:ext>
            </a:extLst>
          </p:cNvPr>
          <p:cNvSpPr>
            <a:spLocks noGrp="1"/>
          </p:cNvSpPr>
          <p:nvPr>
            <p:ph type="dt" sz="half" idx="10"/>
          </p:nvPr>
        </p:nvSpPr>
        <p:spPr/>
        <p:txBody>
          <a:bodyPr/>
          <a:lstStyle/>
          <a:p>
            <a:fld id="{DA0AC2A7-32CC-4E2E-8A94-8371DE4C4350}" type="datetime1">
              <a:rPr lang="de-DE" smtClean="0"/>
              <a:t>24.10.2025</a:t>
            </a:fld>
            <a:endParaRPr lang="de-DE"/>
          </a:p>
        </p:txBody>
      </p:sp>
      <p:sp>
        <p:nvSpPr>
          <p:cNvPr id="6" name="Foliennummernplatzhalter 5">
            <a:extLst>
              <a:ext uri="{FF2B5EF4-FFF2-40B4-BE49-F238E27FC236}">
                <a16:creationId xmlns:a16="http://schemas.microsoft.com/office/drawing/2014/main" id="{D22C520D-C344-51F0-11A3-C3C23A66761F}"/>
              </a:ext>
            </a:extLst>
          </p:cNvPr>
          <p:cNvSpPr>
            <a:spLocks noGrp="1"/>
          </p:cNvSpPr>
          <p:nvPr>
            <p:ph type="sldNum" sz="quarter" idx="12"/>
          </p:nvPr>
        </p:nvSpPr>
        <p:spPr/>
        <p:txBody>
          <a:bodyPr/>
          <a:lstStyle/>
          <a:p>
            <a:fld id="{66013C10-EA8C-4DDE-8530-DD552C0C2A36}" type="slidenum">
              <a:rPr lang="de-DE" smtClean="0"/>
              <a:t>‹Nr.›</a:t>
            </a:fld>
            <a:endParaRPr lang="de-DE"/>
          </a:p>
        </p:txBody>
      </p:sp>
    </p:spTree>
    <p:extLst>
      <p:ext uri="{BB962C8B-B14F-4D97-AF65-F5344CB8AC3E}">
        <p14:creationId xmlns:p14="http://schemas.microsoft.com/office/powerpoint/2010/main" val="1980549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CC4142-684D-0094-F998-766DE5F2E318}"/>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0DD41FE5-38AB-09D6-6782-24D6425D1767}"/>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091F1C1-A6CA-5866-0B24-E71AA97BB01A}"/>
              </a:ext>
            </a:extLst>
          </p:cNvPr>
          <p:cNvSpPr>
            <a:spLocks noGrp="1"/>
          </p:cNvSpPr>
          <p:nvPr>
            <p:ph type="dt" sz="half" idx="10"/>
          </p:nvPr>
        </p:nvSpPr>
        <p:spPr/>
        <p:txBody>
          <a:bodyPr/>
          <a:lstStyle/>
          <a:p>
            <a:fld id="{FFC9151E-AD39-45D1-9151-3EB38E5B5A02}" type="datetime1">
              <a:rPr lang="de-DE" smtClean="0"/>
              <a:t>24.10.2025</a:t>
            </a:fld>
            <a:endParaRPr lang="de-DE"/>
          </a:p>
        </p:txBody>
      </p:sp>
      <p:sp>
        <p:nvSpPr>
          <p:cNvPr id="6" name="Foliennummernplatzhalter 5">
            <a:extLst>
              <a:ext uri="{FF2B5EF4-FFF2-40B4-BE49-F238E27FC236}">
                <a16:creationId xmlns:a16="http://schemas.microsoft.com/office/drawing/2014/main" id="{8125CC5F-DAEA-2132-A33B-2657FB31E91B}"/>
              </a:ext>
            </a:extLst>
          </p:cNvPr>
          <p:cNvSpPr>
            <a:spLocks noGrp="1"/>
          </p:cNvSpPr>
          <p:nvPr>
            <p:ph type="sldNum" sz="quarter" idx="12"/>
          </p:nvPr>
        </p:nvSpPr>
        <p:spPr/>
        <p:txBody>
          <a:bodyPr/>
          <a:lstStyle/>
          <a:p>
            <a:fld id="{66013C10-EA8C-4DDE-8530-DD552C0C2A36}" type="slidenum">
              <a:rPr lang="de-DE" smtClean="0"/>
              <a:t>‹Nr.›</a:t>
            </a:fld>
            <a:endParaRPr lang="de-DE"/>
          </a:p>
        </p:txBody>
      </p:sp>
    </p:spTree>
    <p:extLst>
      <p:ext uri="{BB962C8B-B14F-4D97-AF65-F5344CB8AC3E}">
        <p14:creationId xmlns:p14="http://schemas.microsoft.com/office/powerpoint/2010/main" val="1470905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3087EAC4-BA9D-A92B-9139-D2CCF6495901}"/>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05AA6B33-9E9B-8AD8-F02D-60CD0E8FEABA}"/>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C96B992-583E-22DD-9098-070A8B8A0F46}"/>
              </a:ext>
            </a:extLst>
          </p:cNvPr>
          <p:cNvSpPr>
            <a:spLocks noGrp="1"/>
          </p:cNvSpPr>
          <p:nvPr>
            <p:ph type="dt" sz="half" idx="10"/>
          </p:nvPr>
        </p:nvSpPr>
        <p:spPr/>
        <p:txBody>
          <a:bodyPr/>
          <a:lstStyle/>
          <a:p>
            <a:fld id="{EC6C9DF4-FE74-43C1-A94B-1124E01194CE}" type="datetime1">
              <a:rPr lang="de-DE" smtClean="0"/>
              <a:t>24.10.2025</a:t>
            </a:fld>
            <a:endParaRPr lang="de-DE"/>
          </a:p>
        </p:txBody>
      </p:sp>
      <p:sp>
        <p:nvSpPr>
          <p:cNvPr id="6" name="Foliennummernplatzhalter 5">
            <a:extLst>
              <a:ext uri="{FF2B5EF4-FFF2-40B4-BE49-F238E27FC236}">
                <a16:creationId xmlns:a16="http://schemas.microsoft.com/office/drawing/2014/main" id="{28E955C2-7FE5-5928-AF9C-D64659933398}"/>
              </a:ext>
            </a:extLst>
          </p:cNvPr>
          <p:cNvSpPr>
            <a:spLocks noGrp="1"/>
          </p:cNvSpPr>
          <p:nvPr>
            <p:ph type="sldNum" sz="quarter" idx="12"/>
          </p:nvPr>
        </p:nvSpPr>
        <p:spPr/>
        <p:txBody>
          <a:bodyPr/>
          <a:lstStyle/>
          <a:p>
            <a:fld id="{66013C10-EA8C-4DDE-8530-DD552C0C2A36}" type="slidenum">
              <a:rPr lang="de-DE" smtClean="0"/>
              <a:t>‹Nr.›</a:t>
            </a:fld>
            <a:endParaRPr lang="de-DE"/>
          </a:p>
        </p:txBody>
      </p:sp>
    </p:spTree>
    <p:extLst>
      <p:ext uri="{BB962C8B-B14F-4D97-AF65-F5344CB8AC3E}">
        <p14:creationId xmlns:p14="http://schemas.microsoft.com/office/powerpoint/2010/main" val="549491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1"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22" name="PlaceHolder 2"/>
          <p:cNvSpPr>
            <a:spLocks noGrp="1"/>
          </p:cNvSpPr>
          <p:nvPr>
            <p:ph type="subTitle"/>
          </p:nvPr>
        </p:nvSpPr>
        <p:spPr>
          <a:xfrm>
            <a:off x="838080" y="1825560"/>
            <a:ext cx="10515240" cy="4350960"/>
          </a:xfrm>
          <a:prstGeom prst="rect">
            <a:avLst/>
          </a:prstGeom>
          <a:noFill/>
          <a:ln w="0">
            <a:noFill/>
          </a:ln>
        </p:spPr>
        <p:txBody>
          <a:bodyPr lIns="0" tIns="0" rIns="0" bIns="0" anchor="ctr">
            <a:noAutofit/>
          </a:bodyPr>
          <a:lstStyle/>
          <a:p>
            <a:pPr indent="0" algn="ctr">
              <a:buNone/>
            </a:pPr>
            <a:endParaRPr lang="de-DE" sz="3200" b="0" strike="noStrike" spc="-1" dirty="0">
              <a:solidFill>
                <a:srgbClr val="000000"/>
              </a:solidFill>
              <a:latin typeface="Calibri"/>
            </a:endParaRPr>
          </a:p>
        </p:txBody>
      </p:sp>
      <p:sp>
        <p:nvSpPr>
          <p:cNvPr id="4" name="PlaceHolder 3"/>
          <p:cNvSpPr>
            <a:spLocks noGrp="1"/>
          </p:cNvSpPr>
          <p:nvPr>
            <p:ph type="sldNum" idx="2"/>
          </p:nvPr>
        </p:nvSpPr>
        <p:spPr/>
        <p:txBody>
          <a:bodyPr/>
          <a:lstStyle/>
          <a:p>
            <a:fld id="{614731AA-25A8-4038-BE8A-7D836AA1BC39}" type="slidenum">
              <a:t>‹Nr.›</a:t>
            </a:fld>
            <a:endParaRPr/>
          </a:p>
        </p:txBody>
      </p:sp>
      <p:sp>
        <p:nvSpPr>
          <p:cNvPr id="5" name="PlaceHolder 4"/>
          <p:cNvSpPr>
            <a:spLocks noGrp="1"/>
          </p:cNvSpPr>
          <p:nvPr>
            <p:ph type="dt" idx="1"/>
          </p:nvPr>
        </p:nvSpPr>
        <p:spPr/>
        <p:txBody>
          <a:bodyPr/>
          <a:lstStyle/>
          <a:p>
            <a:endParaRPr/>
          </a:p>
        </p:txBody>
      </p:sp>
      <mc:AlternateContent xmlns:mc="http://schemas.openxmlformats.org/markup-compatibility/2006" xmlns:p14="http://schemas.microsoft.com/office/powerpoint/2010/main">
        <mc:Choice Requires="p14">
          <p:contentPart p14:bwMode="auto" r:id="rId2">
            <p14:nvContentPartPr>
              <p14:cNvPr id="2" name="Freihand 1">
                <a:extLst>
                  <a:ext uri="{FF2B5EF4-FFF2-40B4-BE49-F238E27FC236}">
                    <a16:creationId xmlns:a16="http://schemas.microsoft.com/office/drawing/2014/main" id="{3E6BE18A-7507-3FF0-B2CA-7DF8E7610CC7}"/>
                  </a:ext>
                </a:extLst>
              </p14:cNvPr>
              <p14:cNvContentPartPr/>
              <p14:nvPr userDrawn="1"/>
            </p14:nvContentPartPr>
            <p14:xfrm>
              <a:off x="648487" y="6183076"/>
              <a:ext cx="46440" cy="86040"/>
            </p14:xfrm>
          </p:contentPart>
        </mc:Choice>
        <mc:Fallback xmlns="">
          <p:pic>
            <p:nvPicPr>
              <p:cNvPr id="2" name="Freihand 1">
                <a:extLst>
                  <a:ext uri="{FF2B5EF4-FFF2-40B4-BE49-F238E27FC236}">
                    <a16:creationId xmlns:a16="http://schemas.microsoft.com/office/drawing/2014/main" id="{3E6BE18A-7507-3FF0-B2CA-7DF8E7610CC7}"/>
                  </a:ext>
                </a:extLst>
              </p:cNvPr>
              <p:cNvPicPr/>
              <p:nvPr/>
            </p:nvPicPr>
            <p:blipFill>
              <a:blip r:embed="rId3"/>
              <a:stretch>
                <a:fillRect/>
              </a:stretch>
            </p:blipFill>
            <p:spPr>
              <a:xfrm>
                <a:off x="585487" y="6120076"/>
                <a:ext cx="17208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Freihand 2">
                <a:extLst>
                  <a:ext uri="{FF2B5EF4-FFF2-40B4-BE49-F238E27FC236}">
                    <a16:creationId xmlns:a16="http://schemas.microsoft.com/office/drawing/2014/main" id="{754AF0EA-77AA-A400-D40F-742A75C409E9}"/>
                  </a:ext>
                </a:extLst>
              </p14:cNvPr>
              <p14:cNvContentPartPr/>
              <p14:nvPr userDrawn="1"/>
            </p14:nvContentPartPr>
            <p14:xfrm>
              <a:off x="8424127" y="6195316"/>
              <a:ext cx="40680" cy="59760"/>
            </p14:xfrm>
          </p:contentPart>
        </mc:Choice>
        <mc:Fallback xmlns="">
          <p:pic>
            <p:nvPicPr>
              <p:cNvPr id="3" name="Freihand 2">
                <a:extLst>
                  <a:ext uri="{FF2B5EF4-FFF2-40B4-BE49-F238E27FC236}">
                    <a16:creationId xmlns:a16="http://schemas.microsoft.com/office/drawing/2014/main" id="{754AF0EA-77AA-A400-D40F-742A75C409E9}"/>
                  </a:ext>
                </a:extLst>
              </p:cNvPr>
              <p:cNvPicPr/>
              <p:nvPr/>
            </p:nvPicPr>
            <p:blipFill>
              <a:blip r:embed="rId5"/>
              <a:stretch>
                <a:fillRect/>
              </a:stretch>
            </p:blipFill>
            <p:spPr>
              <a:xfrm>
                <a:off x="8361680" y="6132316"/>
                <a:ext cx="165218" cy="185400"/>
              </a:xfrm>
              <a:prstGeom prst="rect">
                <a:avLst/>
              </a:prstGeom>
            </p:spPr>
          </p:pic>
        </mc:Fallback>
      </mc:AlternateContent>
      <p:grpSp>
        <p:nvGrpSpPr>
          <p:cNvPr id="6" name="Gruppieren 5">
            <a:extLst>
              <a:ext uri="{FF2B5EF4-FFF2-40B4-BE49-F238E27FC236}">
                <a16:creationId xmlns:a16="http://schemas.microsoft.com/office/drawing/2014/main" id="{DD865B65-6096-E113-75A8-10ED89C244F2}"/>
              </a:ext>
            </a:extLst>
          </p:cNvPr>
          <p:cNvGrpSpPr/>
          <p:nvPr userDrawn="1"/>
        </p:nvGrpSpPr>
        <p:grpSpPr>
          <a:xfrm>
            <a:off x="3505087" y="6196756"/>
            <a:ext cx="607320" cy="259200"/>
            <a:chOff x="3505087" y="6196756"/>
            <a:chExt cx="607320" cy="259200"/>
          </a:xfrm>
        </p:grpSpPr>
        <mc:AlternateContent xmlns:mc="http://schemas.openxmlformats.org/markup-compatibility/2006" xmlns:p14="http://schemas.microsoft.com/office/powerpoint/2010/main">
          <mc:Choice Requires="p14">
            <p:contentPart p14:bwMode="auto" r:id="rId6">
              <p14:nvContentPartPr>
                <p14:cNvPr id="7" name="Freihand 6">
                  <a:extLst>
                    <a:ext uri="{FF2B5EF4-FFF2-40B4-BE49-F238E27FC236}">
                      <a16:creationId xmlns:a16="http://schemas.microsoft.com/office/drawing/2014/main" id="{788E77B0-750B-52DB-D46A-D5E89C8A9918}"/>
                    </a:ext>
                  </a:extLst>
                </p14:cNvPr>
                <p14:cNvContentPartPr/>
                <p14:nvPr userDrawn="1"/>
              </p14:nvContentPartPr>
              <p14:xfrm>
                <a:off x="3761767" y="6349756"/>
                <a:ext cx="1440" cy="1800"/>
              </p14:xfrm>
            </p:contentPart>
          </mc:Choice>
          <mc:Fallback xmlns="">
            <p:pic>
              <p:nvPicPr>
                <p:cNvPr id="17" name="Freihand 16">
                  <a:extLst>
                    <a:ext uri="{FF2B5EF4-FFF2-40B4-BE49-F238E27FC236}">
                      <a16:creationId xmlns:a16="http://schemas.microsoft.com/office/drawing/2014/main" id="{F6672EFC-0D0E-13A3-9420-4BE4F763368C}"/>
                    </a:ext>
                  </a:extLst>
                </p:cNvPr>
                <p:cNvPicPr/>
                <p:nvPr/>
              </p:nvPicPr>
              <p:blipFill>
                <a:blip r:embed="rId25"/>
                <a:stretch>
                  <a:fillRect/>
                </a:stretch>
              </p:blipFill>
              <p:spPr>
                <a:xfrm>
                  <a:off x="3698767" y="6287116"/>
                  <a:ext cx="12708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8" name="Freihand 7">
                  <a:extLst>
                    <a:ext uri="{FF2B5EF4-FFF2-40B4-BE49-F238E27FC236}">
                      <a16:creationId xmlns:a16="http://schemas.microsoft.com/office/drawing/2014/main" id="{075E587A-09BA-AAB1-467F-848C5C8DB434}"/>
                    </a:ext>
                  </a:extLst>
                </p14:cNvPr>
                <p14:cNvContentPartPr/>
                <p14:nvPr userDrawn="1"/>
              </p14:nvContentPartPr>
              <p14:xfrm>
                <a:off x="3785887" y="6196756"/>
                <a:ext cx="29160" cy="125640"/>
              </p14:xfrm>
            </p:contentPart>
          </mc:Choice>
          <mc:Fallback xmlns="">
            <p:pic>
              <p:nvPicPr>
                <p:cNvPr id="18" name="Freihand 17">
                  <a:extLst>
                    <a:ext uri="{FF2B5EF4-FFF2-40B4-BE49-F238E27FC236}">
                      <a16:creationId xmlns:a16="http://schemas.microsoft.com/office/drawing/2014/main" id="{0FB94664-75F5-0DB1-48CB-468229D7A460}"/>
                    </a:ext>
                  </a:extLst>
                </p:cNvPr>
                <p:cNvPicPr/>
                <p:nvPr/>
              </p:nvPicPr>
              <p:blipFill>
                <a:blip r:embed="rId27"/>
                <a:stretch>
                  <a:fillRect/>
                </a:stretch>
              </p:blipFill>
              <p:spPr>
                <a:xfrm>
                  <a:off x="3723247" y="6134116"/>
                  <a:ext cx="154800" cy="2512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9" name="Freihand 8">
                  <a:extLst>
                    <a:ext uri="{FF2B5EF4-FFF2-40B4-BE49-F238E27FC236}">
                      <a16:creationId xmlns:a16="http://schemas.microsoft.com/office/drawing/2014/main" id="{FBB6522D-DD24-9F35-0D9F-288AF6087F93}"/>
                    </a:ext>
                  </a:extLst>
                </p14:cNvPr>
                <p14:cNvContentPartPr/>
                <p14:nvPr userDrawn="1"/>
              </p14:nvContentPartPr>
              <p14:xfrm>
                <a:off x="3505087" y="6300076"/>
                <a:ext cx="607320" cy="155880"/>
              </p14:xfrm>
            </p:contentPart>
          </mc:Choice>
          <mc:Fallback xmlns="">
            <p:pic>
              <p:nvPicPr>
                <p:cNvPr id="25" name="Freihand 24">
                  <a:extLst>
                    <a:ext uri="{FF2B5EF4-FFF2-40B4-BE49-F238E27FC236}">
                      <a16:creationId xmlns:a16="http://schemas.microsoft.com/office/drawing/2014/main" id="{B929BEFB-711C-CC3E-083A-F002F04F11B4}"/>
                    </a:ext>
                  </a:extLst>
                </p:cNvPr>
                <p:cNvPicPr/>
                <p:nvPr/>
              </p:nvPicPr>
              <p:blipFill>
                <a:blip r:embed="rId29"/>
                <a:stretch>
                  <a:fillRect/>
                </a:stretch>
              </p:blipFill>
              <p:spPr>
                <a:xfrm>
                  <a:off x="3442447" y="6237076"/>
                  <a:ext cx="732960" cy="281520"/>
                </a:xfrm>
                <a:prstGeom prst="rect">
                  <a:avLst/>
                </a:prstGeom>
              </p:spPr>
            </p:pic>
          </mc:Fallback>
        </mc:AlternateContent>
      </p:grpSp>
      <p:grpSp>
        <p:nvGrpSpPr>
          <p:cNvPr id="10" name="Gruppieren 9">
            <a:extLst>
              <a:ext uri="{FF2B5EF4-FFF2-40B4-BE49-F238E27FC236}">
                <a16:creationId xmlns:a16="http://schemas.microsoft.com/office/drawing/2014/main" id="{8AC9A150-08CB-2D39-FD78-5F583E4DE8F8}"/>
              </a:ext>
            </a:extLst>
          </p:cNvPr>
          <p:cNvGrpSpPr/>
          <p:nvPr userDrawn="1"/>
        </p:nvGrpSpPr>
        <p:grpSpPr>
          <a:xfrm>
            <a:off x="2148247" y="6234916"/>
            <a:ext cx="74520" cy="65880"/>
            <a:chOff x="2148247" y="6234916"/>
            <a:chExt cx="74520" cy="65880"/>
          </a:xfrm>
        </p:grpSpPr>
        <mc:AlternateContent xmlns:mc="http://schemas.openxmlformats.org/markup-compatibility/2006" xmlns:p14="http://schemas.microsoft.com/office/powerpoint/2010/main">
          <mc:Choice Requires="p14">
            <p:contentPart p14:bwMode="auto" r:id="rId30">
              <p14:nvContentPartPr>
                <p14:cNvPr id="11" name="Freihand 10">
                  <a:extLst>
                    <a:ext uri="{FF2B5EF4-FFF2-40B4-BE49-F238E27FC236}">
                      <a16:creationId xmlns:a16="http://schemas.microsoft.com/office/drawing/2014/main" id="{8B1A238F-BA57-CDD8-B5BD-4C1322771914}"/>
                    </a:ext>
                  </a:extLst>
                </p14:cNvPr>
                <p14:cNvContentPartPr/>
                <p14:nvPr userDrawn="1"/>
              </p14:nvContentPartPr>
              <p14:xfrm>
                <a:off x="2170567" y="6238876"/>
                <a:ext cx="25560" cy="61920"/>
              </p14:xfrm>
            </p:contentPart>
          </mc:Choice>
          <mc:Fallback xmlns="">
            <p:pic>
              <p:nvPicPr>
                <p:cNvPr id="31" name="Freihand 30">
                  <a:extLst>
                    <a:ext uri="{FF2B5EF4-FFF2-40B4-BE49-F238E27FC236}">
                      <a16:creationId xmlns:a16="http://schemas.microsoft.com/office/drawing/2014/main" id="{BAF60D5C-6F9C-9E5C-3E89-0676FFB2AA5B}"/>
                    </a:ext>
                  </a:extLst>
                </p:cNvPr>
                <p:cNvPicPr/>
                <p:nvPr/>
              </p:nvPicPr>
              <p:blipFill>
                <a:blip r:embed="rId31"/>
                <a:stretch>
                  <a:fillRect/>
                </a:stretch>
              </p:blipFill>
              <p:spPr>
                <a:xfrm>
                  <a:off x="2107567" y="6176236"/>
                  <a:ext cx="15120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2" name="Freihand 11">
                  <a:extLst>
                    <a:ext uri="{FF2B5EF4-FFF2-40B4-BE49-F238E27FC236}">
                      <a16:creationId xmlns:a16="http://schemas.microsoft.com/office/drawing/2014/main" id="{96DDD9AD-EACD-34E0-333E-D45B6D62F185}"/>
                    </a:ext>
                  </a:extLst>
                </p14:cNvPr>
                <p14:cNvContentPartPr/>
                <p14:nvPr userDrawn="1"/>
              </p14:nvContentPartPr>
              <p14:xfrm>
                <a:off x="2148247" y="6246076"/>
                <a:ext cx="50400" cy="47520"/>
              </p14:xfrm>
            </p:contentPart>
          </mc:Choice>
          <mc:Fallback xmlns="">
            <p:pic>
              <p:nvPicPr>
                <p:cNvPr id="32" name="Freihand 31">
                  <a:extLst>
                    <a:ext uri="{FF2B5EF4-FFF2-40B4-BE49-F238E27FC236}">
                      <a16:creationId xmlns:a16="http://schemas.microsoft.com/office/drawing/2014/main" id="{6B8259E6-A6D5-926D-24BA-7F17C7586177}"/>
                    </a:ext>
                  </a:extLst>
                </p:cNvPr>
                <p:cNvPicPr/>
                <p:nvPr/>
              </p:nvPicPr>
              <p:blipFill>
                <a:blip r:embed="rId33"/>
                <a:stretch>
                  <a:fillRect/>
                </a:stretch>
              </p:blipFill>
              <p:spPr>
                <a:xfrm>
                  <a:off x="2085607" y="6183436"/>
                  <a:ext cx="17604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3" name="Freihand 12">
                  <a:extLst>
                    <a:ext uri="{FF2B5EF4-FFF2-40B4-BE49-F238E27FC236}">
                      <a16:creationId xmlns:a16="http://schemas.microsoft.com/office/drawing/2014/main" id="{69DCCC44-CCA9-F888-D405-6D4A8E26A8F8}"/>
                    </a:ext>
                  </a:extLst>
                </p14:cNvPr>
                <p14:cNvContentPartPr/>
                <p14:nvPr userDrawn="1"/>
              </p14:nvContentPartPr>
              <p14:xfrm>
                <a:off x="2204407" y="6234916"/>
                <a:ext cx="18360" cy="45720"/>
              </p14:xfrm>
            </p:contentPart>
          </mc:Choice>
          <mc:Fallback xmlns="">
            <p:pic>
              <p:nvPicPr>
                <p:cNvPr id="33" name="Freihand 32">
                  <a:extLst>
                    <a:ext uri="{FF2B5EF4-FFF2-40B4-BE49-F238E27FC236}">
                      <a16:creationId xmlns:a16="http://schemas.microsoft.com/office/drawing/2014/main" id="{87D49128-ADB5-0FD2-28DA-356A6D8DBAF7}"/>
                    </a:ext>
                  </a:extLst>
                </p:cNvPr>
                <p:cNvPicPr/>
                <p:nvPr/>
              </p:nvPicPr>
              <p:blipFill>
                <a:blip r:embed="rId35"/>
                <a:stretch>
                  <a:fillRect/>
                </a:stretch>
              </p:blipFill>
              <p:spPr>
                <a:xfrm>
                  <a:off x="2141407" y="6171916"/>
                  <a:ext cx="144000" cy="171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14" name="Freihand 13">
                <a:extLst>
                  <a:ext uri="{FF2B5EF4-FFF2-40B4-BE49-F238E27FC236}">
                    <a16:creationId xmlns:a16="http://schemas.microsoft.com/office/drawing/2014/main" id="{E9A065CB-487A-DA7A-3685-1510C433F53B}"/>
                  </a:ext>
                </a:extLst>
              </p14:cNvPr>
              <p14:cNvContentPartPr/>
              <p14:nvPr userDrawn="1"/>
            </p14:nvContentPartPr>
            <p14:xfrm>
              <a:off x="5419567" y="6265876"/>
              <a:ext cx="20880" cy="34560"/>
            </p14:xfrm>
          </p:contentPart>
        </mc:Choice>
        <mc:Fallback xmlns="">
          <p:pic>
            <p:nvPicPr>
              <p:cNvPr id="14" name="Freihand 13">
                <a:extLst>
                  <a:ext uri="{FF2B5EF4-FFF2-40B4-BE49-F238E27FC236}">
                    <a16:creationId xmlns:a16="http://schemas.microsoft.com/office/drawing/2014/main" id="{E9A065CB-487A-DA7A-3685-1510C433F53B}"/>
                  </a:ext>
                </a:extLst>
              </p:cNvPr>
              <p:cNvPicPr/>
              <p:nvPr/>
            </p:nvPicPr>
            <p:blipFill>
              <a:blip r:embed="rId37"/>
              <a:stretch>
                <a:fillRect/>
              </a:stretch>
            </p:blipFill>
            <p:spPr>
              <a:xfrm>
                <a:off x="5356567" y="6202876"/>
                <a:ext cx="146520" cy="160200"/>
              </a:xfrm>
              <a:prstGeom prst="rect">
                <a:avLst/>
              </a:prstGeom>
            </p:spPr>
          </p:pic>
        </mc:Fallback>
      </mc:AlternateContent>
      <p:grpSp>
        <p:nvGrpSpPr>
          <p:cNvPr id="15" name="Gruppieren 14">
            <a:extLst>
              <a:ext uri="{FF2B5EF4-FFF2-40B4-BE49-F238E27FC236}">
                <a16:creationId xmlns:a16="http://schemas.microsoft.com/office/drawing/2014/main" id="{4BB50497-4EB5-5D6F-A7E7-82D098A803AB}"/>
              </a:ext>
            </a:extLst>
          </p:cNvPr>
          <p:cNvGrpSpPr/>
          <p:nvPr userDrawn="1"/>
        </p:nvGrpSpPr>
        <p:grpSpPr>
          <a:xfrm>
            <a:off x="7002724" y="6175156"/>
            <a:ext cx="35640" cy="137880"/>
            <a:chOff x="7002724" y="6175156"/>
            <a:chExt cx="35640" cy="137880"/>
          </a:xfrm>
        </p:grpSpPr>
        <mc:AlternateContent xmlns:mc="http://schemas.openxmlformats.org/markup-compatibility/2006" xmlns:p14="http://schemas.microsoft.com/office/powerpoint/2010/main">
          <mc:Choice Requires="p14">
            <p:contentPart p14:bwMode="auto" r:id="rId38">
              <p14:nvContentPartPr>
                <p14:cNvPr id="16" name="Freihand 15">
                  <a:extLst>
                    <a:ext uri="{FF2B5EF4-FFF2-40B4-BE49-F238E27FC236}">
                      <a16:creationId xmlns:a16="http://schemas.microsoft.com/office/drawing/2014/main" id="{FB429659-505D-8059-336A-CEC7120B9C71}"/>
                    </a:ext>
                  </a:extLst>
                </p14:cNvPr>
                <p14:cNvContentPartPr/>
                <p14:nvPr userDrawn="1"/>
              </p14:nvContentPartPr>
              <p14:xfrm>
                <a:off x="7002724" y="6175156"/>
                <a:ext cx="30600" cy="120960"/>
              </p14:xfrm>
            </p:contentPart>
          </mc:Choice>
          <mc:Fallback xmlns="">
            <p:pic>
              <p:nvPicPr>
                <p:cNvPr id="39" name="Freihand 38">
                  <a:extLst>
                    <a:ext uri="{FF2B5EF4-FFF2-40B4-BE49-F238E27FC236}">
                      <a16:creationId xmlns:a16="http://schemas.microsoft.com/office/drawing/2014/main" id="{88432774-CF24-2D13-6232-949DB6745902}"/>
                    </a:ext>
                  </a:extLst>
                </p:cNvPr>
                <p:cNvPicPr/>
                <p:nvPr/>
              </p:nvPicPr>
              <p:blipFill>
                <a:blip r:embed="rId41"/>
                <a:stretch>
                  <a:fillRect/>
                </a:stretch>
              </p:blipFill>
              <p:spPr>
                <a:xfrm>
                  <a:off x="6940084" y="6112516"/>
                  <a:ext cx="15624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7" name="Freihand 16">
                  <a:extLst>
                    <a:ext uri="{FF2B5EF4-FFF2-40B4-BE49-F238E27FC236}">
                      <a16:creationId xmlns:a16="http://schemas.microsoft.com/office/drawing/2014/main" id="{93F086D5-22AB-8964-2A41-41B3EA9CD34B}"/>
                    </a:ext>
                  </a:extLst>
                </p14:cNvPr>
                <p14:cNvContentPartPr/>
                <p14:nvPr userDrawn="1"/>
              </p14:nvContentPartPr>
              <p14:xfrm>
                <a:off x="7021804" y="6247876"/>
                <a:ext cx="12960" cy="45360"/>
              </p14:xfrm>
            </p:contentPart>
          </mc:Choice>
          <mc:Fallback xmlns="">
            <p:pic>
              <p:nvPicPr>
                <p:cNvPr id="40" name="Freihand 39">
                  <a:extLst>
                    <a:ext uri="{FF2B5EF4-FFF2-40B4-BE49-F238E27FC236}">
                      <a16:creationId xmlns:a16="http://schemas.microsoft.com/office/drawing/2014/main" id="{5EE0D17A-8DFD-492C-B5EC-424816D7D821}"/>
                    </a:ext>
                  </a:extLst>
                </p:cNvPr>
                <p:cNvPicPr/>
                <p:nvPr/>
              </p:nvPicPr>
              <p:blipFill>
                <a:blip r:embed="rId43"/>
                <a:stretch>
                  <a:fillRect/>
                </a:stretch>
              </p:blipFill>
              <p:spPr>
                <a:xfrm>
                  <a:off x="6959164" y="6185236"/>
                  <a:ext cx="13860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8" name="Freihand 17">
                  <a:extLst>
                    <a:ext uri="{FF2B5EF4-FFF2-40B4-BE49-F238E27FC236}">
                      <a16:creationId xmlns:a16="http://schemas.microsoft.com/office/drawing/2014/main" id="{D5B17390-AFC8-0533-934A-0BF4C32ED3B6}"/>
                    </a:ext>
                  </a:extLst>
                </p14:cNvPr>
                <p14:cNvContentPartPr/>
                <p14:nvPr userDrawn="1"/>
              </p14:nvContentPartPr>
              <p14:xfrm>
                <a:off x="7022524" y="6259396"/>
                <a:ext cx="6120" cy="24480"/>
              </p14:xfrm>
            </p:contentPart>
          </mc:Choice>
          <mc:Fallback xmlns="">
            <p:pic>
              <p:nvPicPr>
                <p:cNvPr id="42" name="Freihand 41">
                  <a:extLst>
                    <a:ext uri="{FF2B5EF4-FFF2-40B4-BE49-F238E27FC236}">
                      <a16:creationId xmlns:a16="http://schemas.microsoft.com/office/drawing/2014/main" id="{292415E1-CA17-9D74-892B-B7AD57CD0366}"/>
                    </a:ext>
                  </a:extLst>
                </p:cNvPr>
                <p:cNvPicPr/>
                <p:nvPr/>
              </p:nvPicPr>
              <p:blipFill>
                <a:blip r:embed="rId45"/>
                <a:stretch>
                  <a:fillRect/>
                </a:stretch>
              </p:blipFill>
              <p:spPr>
                <a:xfrm>
                  <a:off x="6959884" y="6196756"/>
                  <a:ext cx="13176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9" name="Freihand 18">
                  <a:extLst>
                    <a:ext uri="{FF2B5EF4-FFF2-40B4-BE49-F238E27FC236}">
                      <a16:creationId xmlns:a16="http://schemas.microsoft.com/office/drawing/2014/main" id="{8B885FF8-01D6-8A83-0C8E-FB664EB26C51}"/>
                    </a:ext>
                  </a:extLst>
                </p14:cNvPr>
                <p14:cNvContentPartPr/>
                <p14:nvPr userDrawn="1"/>
              </p14:nvContentPartPr>
              <p14:xfrm>
                <a:off x="7013524" y="6251116"/>
                <a:ext cx="24840" cy="61920"/>
              </p14:xfrm>
            </p:contentPart>
          </mc:Choice>
          <mc:Fallback xmlns="">
            <p:pic>
              <p:nvPicPr>
                <p:cNvPr id="43" name="Freihand 42">
                  <a:extLst>
                    <a:ext uri="{FF2B5EF4-FFF2-40B4-BE49-F238E27FC236}">
                      <a16:creationId xmlns:a16="http://schemas.microsoft.com/office/drawing/2014/main" id="{D3C1E597-B865-74E5-84AF-AAA900A621E6}"/>
                    </a:ext>
                  </a:extLst>
                </p:cNvPr>
                <p:cNvPicPr/>
                <p:nvPr/>
              </p:nvPicPr>
              <p:blipFill>
                <a:blip r:embed="rId47"/>
                <a:stretch>
                  <a:fillRect/>
                </a:stretch>
              </p:blipFill>
              <p:spPr>
                <a:xfrm>
                  <a:off x="6950524" y="6188116"/>
                  <a:ext cx="150480" cy="187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8">
            <p14:nvContentPartPr>
              <p14:cNvPr id="20" name="Freihand 19">
                <a:extLst>
                  <a:ext uri="{FF2B5EF4-FFF2-40B4-BE49-F238E27FC236}">
                    <a16:creationId xmlns:a16="http://schemas.microsoft.com/office/drawing/2014/main" id="{AE1182FB-1203-6475-001E-B128300C072D}"/>
                  </a:ext>
                </a:extLst>
              </p14:cNvPr>
              <p14:cNvContentPartPr/>
              <p14:nvPr userDrawn="1"/>
            </p14:nvContentPartPr>
            <p14:xfrm>
              <a:off x="9657364" y="6231316"/>
              <a:ext cx="48960" cy="85680"/>
            </p14:xfrm>
          </p:contentPart>
        </mc:Choice>
        <mc:Fallback xmlns="">
          <p:pic>
            <p:nvPicPr>
              <p:cNvPr id="20" name="Freihand 19">
                <a:extLst>
                  <a:ext uri="{FF2B5EF4-FFF2-40B4-BE49-F238E27FC236}">
                    <a16:creationId xmlns:a16="http://schemas.microsoft.com/office/drawing/2014/main" id="{AE1182FB-1203-6475-001E-B128300C072D}"/>
                  </a:ext>
                </a:extLst>
              </p:cNvPr>
              <p:cNvPicPr/>
              <p:nvPr/>
            </p:nvPicPr>
            <p:blipFill>
              <a:blip r:embed="rId49"/>
              <a:stretch>
                <a:fillRect/>
              </a:stretch>
            </p:blipFill>
            <p:spPr>
              <a:xfrm>
                <a:off x="9594364" y="6168316"/>
                <a:ext cx="174600" cy="2113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3" name="Freihand 22">
                <a:extLst>
                  <a:ext uri="{FF2B5EF4-FFF2-40B4-BE49-F238E27FC236}">
                    <a16:creationId xmlns:a16="http://schemas.microsoft.com/office/drawing/2014/main" id="{58E9157E-FCF6-79CC-398D-8F3335ABDFF7}"/>
                  </a:ext>
                </a:extLst>
              </p14:cNvPr>
              <p14:cNvContentPartPr/>
              <p14:nvPr userDrawn="1"/>
            </p14:nvContentPartPr>
            <p14:xfrm>
              <a:off x="11207034" y="6196803"/>
              <a:ext cx="39240" cy="153000"/>
            </p14:xfrm>
          </p:contentPart>
        </mc:Choice>
        <mc:Fallback xmlns="">
          <p:pic>
            <p:nvPicPr>
              <p:cNvPr id="23" name="Freihand 22">
                <a:extLst>
                  <a:ext uri="{FF2B5EF4-FFF2-40B4-BE49-F238E27FC236}">
                    <a16:creationId xmlns:a16="http://schemas.microsoft.com/office/drawing/2014/main" id="{58E9157E-FCF6-79CC-398D-8F3335ABDFF7}"/>
                  </a:ext>
                </a:extLst>
              </p:cNvPr>
              <p:cNvPicPr/>
              <p:nvPr/>
            </p:nvPicPr>
            <p:blipFill>
              <a:blip r:embed="rId51"/>
              <a:stretch>
                <a:fillRect/>
              </a:stretch>
            </p:blipFill>
            <p:spPr>
              <a:xfrm>
                <a:off x="11144034" y="6133803"/>
                <a:ext cx="164880" cy="278640"/>
              </a:xfrm>
              <a:prstGeom prst="rect">
                <a:avLst/>
              </a:prstGeom>
            </p:spPr>
          </p:pic>
        </mc:Fallback>
      </mc:AlternateContent>
    </p:spTree>
    <p:extLst>
      <p:ext uri="{BB962C8B-B14F-4D97-AF65-F5344CB8AC3E}">
        <p14:creationId xmlns:p14="http://schemas.microsoft.com/office/powerpoint/2010/main" val="2099578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1FD948-F86A-FA1B-B3DB-2436FF79984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16238D8-21BC-BFE9-1809-0993F84A1AC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395AA61-4EBC-8801-5BE1-C7F46B804E4F}"/>
              </a:ext>
            </a:extLst>
          </p:cNvPr>
          <p:cNvSpPr>
            <a:spLocks noGrp="1"/>
          </p:cNvSpPr>
          <p:nvPr>
            <p:ph type="dt" sz="half" idx="10"/>
          </p:nvPr>
        </p:nvSpPr>
        <p:spPr/>
        <p:txBody>
          <a:bodyPr/>
          <a:lstStyle/>
          <a:p>
            <a:fld id="{42598415-590C-4117-AFA5-1EF084345657}" type="datetime1">
              <a:rPr lang="de-DE" smtClean="0"/>
              <a:t>24.10.2025</a:t>
            </a:fld>
            <a:endParaRPr lang="de-DE"/>
          </a:p>
        </p:txBody>
      </p:sp>
      <p:sp>
        <p:nvSpPr>
          <p:cNvPr id="6" name="Foliennummernplatzhalter 5">
            <a:extLst>
              <a:ext uri="{FF2B5EF4-FFF2-40B4-BE49-F238E27FC236}">
                <a16:creationId xmlns:a16="http://schemas.microsoft.com/office/drawing/2014/main" id="{E17C53C4-734F-797D-3D8B-3933458FF759}"/>
              </a:ext>
            </a:extLst>
          </p:cNvPr>
          <p:cNvSpPr>
            <a:spLocks noGrp="1"/>
          </p:cNvSpPr>
          <p:nvPr>
            <p:ph type="sldNum" sz="quarter" idx="12"/>
          </p:nvPr>
        </p:nvSpPr>
        <p:spPr/>
        <p:txBody>
          <a:bodyPr/>
          <a:lstStyle/>
          <a:p>
            <a:fld id="{66013C10-EA8C-4DDE-8530-DD552C0C2A36}" type="slidenum">
              <a:rPr lang="de-DE" smtClean="0"/>
              <a:t>‹Nr.›</a:t>
            </a:fld>
            <a:endParaRPr lang="de-DE"/>
          </a:p>
        </p:txBody>
      </p:sp>
    </p:spTree>
    <p:extLst>
      <p:ext uri="{BB962C8B-B14F-4D97-AF65-F5344CB8AC3E}">
        <p14:creationId xmlns:p14="http://schemas.microsoft.com/office/powerpoint/2010/main" val="1964969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CE3294-815B-0B77-D538-8CDB84EDD3DA}"/>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927A4470-1757-10EF-2B31-45E2155B7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6C05E958-2270-34D7-9BD8-69A66F56F9CD}"/>
              </a:ext>
            </a:extLst>
          </p:cNvPr>
          <p:cNvSpPr>
            <a:spLocks noGrp="1"/>
          </p:cNvSpPr>
          <p:nvPr>
            <p:ph type="dt" sz="half" idx="10"/>
          </p:nvPr>
        </p:nvSpPr>
        <p:spPr/>
        <p:txBody>
          <a:bodyPr/>
          <a:lstStyle/>
          <a:p>
            <a:fld id="{60E2AF7C-7C89-4C8A-A471-3F0C902AF92D}" type="datetime1">
              <a:rPr lang="de-DE" smtClean="0"/>
              <a:t>24.10.2025</a:t>
            </a:fld>
            <a:endParaRPr lang="de-DE"/>
          </a:p>
        </p:txBody>
      </p:sp>
      <p:sp>
        <p:nvSpPr>
          <p:cNvPr id="6" name="Foliennummernplatzhalter 5">
            <a:extLst>
              <a:ext uri="{FF2B5EF4-FFF2-40B4-BE49-F238E27FC236}">
                <a16:creationId xmlns:a16="http://schemas.microsoft.com/office/drawing/2014/main" id="{2C3918DE-D61A-47EB-95B6-AAE4A43BCAC9}"/>
              </a:ext>
            </a:extLst>
          </p:cNvPr>
          <p:cNvSpPr>
            <a:spLocks noGrp="1"/>
          </p:cNvSpPr>
          <p:nvPr>
            <p:ph type="sldNum" sz="quarter" idx="12"/>
          </p:nvPr>
        </p:nvSpPr>
        <p:spPr/>
        <p:txBody>
          <a:bodyPr/>
          <a:lstStyle/>
          <a:p>
            <a:fld id="{66013C10-EA8C-4DDE-8530-DD552C0C2A36}" type="slidenum">
              <a:rPr lang="de-DE" smtClean="0"/>
              <a:t>‹Nr.›</a:t>
            </a:fld>
            <a:endParaRPr lang="de-DE"/>
          </a:p>
        </p:txBody>
      </p:sp>
    </p:spTree>
    <p:extLst>
      <p:ext uri="{BB962C8B-B14F-4D97-AF65-F5344CB8AC3E}">
        <p14:creationId xmlns:p14="http://schemas.microsoft.com/office/powerpoint/2010/main" val="3307336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5308CB-68F7-D5BF-4AFA-973E9E57149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887D6D30-3E8F-C7B3-8E94-BFF35629E41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4EF6F353-2D0A-A5BE-63B2-F964E355170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25697133-39E2-3DC2-4D69-993A2D1BF774}"/>
              </a:ext>
            </a:extLst>
          </p:cNvPr>
          <p:cNvSpPr>
            <a:spLocks noGrp="1"/>
          </p:cNvSpPr>
          <p:nvPr>
            <p:ph type="dt" sz="half" idx="10"/>
          </p:nvPr>
        </p:nvSpPr>
        <p:spPr/>
        <p:txBody>
          <a:bodyPr/>
          <a:lstStyle/>
          <a:p>
            <a:fld id="{AAE6CC26-C40D-40D0-BFB8-401F3594A413}" type="datetime1">
              <a:rPr lang="de-DE" smtClean="0"/>
              <a:t>24.10.2025</a:t>
            </a:fld>
            <a:endParaRPr lang="de-DE"/>
          </a:p>
        </p:txBody>
      </p:sp>
      <p:sp>
        <p:nvSpPr>
          <p:cNvPr id="7" name="Foliennummernplatzhalter 6">
            <a:extLst>
              <a:ext uri="{FF2B5EF4-FFF2-40B4-BE49-F238E27FC236}">
                <a16:creationId xmlns:a16="http://schemas.microsoft.com/office/drawing/2014/main" id="{A93C9C44-56B9-3E20-48BA-D0973F093096}"/>
              </a:ext>
            </a:extLst>
          </p:cNvPr>
          <p:cNvSpPr>
            <a:spLocks noGrp="1"/>
          </p:cNvSpPr>
          <p:nvPr>
            <p:ph type="sldNum" sz="quarter" idx="12"/>
          </p:nvPr>
        </p:nvSpPr>
        <p:spPr/>
        <p:txBody>
          <a:bodyPr/>
          <a:lstStyle/>
          <a:p>
            <a:fld id="{66013C10-EA8C-4DDE-8530-DD552C0C2A36}" type="slidenum">
              <a:rPr lang="de-DE" smtClean="0"/>
              <a:t>‹Nr.›</a:t>
            </a:fld>
            <a:endParaRPr lang="de-DE"/>
          </a:p>
        </p:txBody>
      </p:sp>
    </p:spTree>
    <p:extLst>
      <p:ext uri="{BB962C8B-B14F-4D97-AF65-F5344CB8AC3E}">
        <p14:creationId xmlns:p14="http://schemas.microsoft.com/office/powerpoint/2010/main" val="3953890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6F5DB2-9E62-6384-E44F-4E93D752F39A}"/>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B3AB9A46-46BA-DD0E-4028-8A4E6D8D99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34A2C7DF-A8E5-733C-23B2-E64BC3154EDC}"/>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7FA0AD1-866B-6DCA-D0B9-7E06BA76F4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5410A5D-3535-1925-76C9-9F20EB9E8669}"/>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DC312E47-365E-8962-C975-14175C88135C}"/>
              </a:ext>
            </a:extLst>
          </p:cNvPr>
          <p:cNvSpPr>
            <a:spLocks noGrp="1"/>
          </p:cNvSpPr>
          <p:nvPr>
            <p:ph type="dt" sz="half" idx="10"/>
          </p:nvPr>
        </p:nvSpPr>
        <p:spPr/>
        <p:txBody>
          <a:bodyPr/>
          <a:lstStyle/>
          <a:p>
            <a:fld id="{B1B5E5D5-1D4A-4B76-99EC-2981F2D6BE0B}" type="datetime1">
              <a:rPr lang="de-DE" smtClean="0"/>
              <a:t>24.10.2025</a:t>
            </a:fld>
            <a:endParaRPr lang="de-DE"/>
          </a:p>
        </p:txBody>
      </p:sp>
      <p:sp>
        <p:nvSpPr>
          <p:cNvPr id="9" name="Foliennummernplatzhalter 8">
            <a:extLst>
              <a:ext uri="{FF2B5EF4-FFF2-40B4-BE49-F238E27FC236}">
                <a16:creationId xmlns:a16="http://schemas.microsoft.com/office/drawing/2014/main" id="{C3A94CB8-7C2A-7FD5-A544-9A96B4066668}"/>
              </a:ext>
            </a:extLst>
          </p:cNvPr>
          <p:cNvSpPr>
            <a:spLocks noGrp="1"/>
          </p:cNvSpPr>
          <p:nvPr>
            <p:ph type="sldNum" sz="quarter" idx="12"/>
          </p:nvPr>
        </p:nvSpPr>
        <p:spPr/>
        <p:txBody>
          <a:bodyPr/>
          <a:lstStyle/>
          <a:p>
            <a:fld id="{66013C10-EA8C-4DDE-8530-DD552C0C2A36}" type="slidenum">
              <a:rPr lang="de-DE" smtClean="0"/>
              <a:t>‹Nr.›</a:t>
            </a:fld>
            <a:endParaRPr lang="de-DE"/>
          </a:p>
        </p:txBody>
      </p:sp>
    </p:spTree>
    <p:extLst>
      <p:ext uri="{BB962C8B-B14F-4D97-AF65-F5344CB8AC3E}">
        <p14:creationId xmlns:p14="http://schemas.microsoft.com/office/powerpoint/2010/main" val="2599055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2B813E-ABFF-2AB2-EFA2-C113EBF0C9F7}"/>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66196DA-C20F-1CFD-A8F1-FAA9447A08C3}"/>
              </a:ext>
            </a:extLst>
          </p:cNvPr>
          <p:cNvSpPr>
            <a:spLocks noGrp="1"/>
          </p:cNvSpPr>
          <p:nvPr>
            <p:ph type="dt" sz="half" idx="10"/>
          </p:nvPr>
        </p:nvSpPr>
        <p:spPr/>
        <p:txBody>
          <a:bodyPr/>
          <a:lstStyle/>
          <a:p>
            <a:fld id="{122AE678-60EB-45C7-93C6-3978401845E5}" type="datetime1">
              <a:rPr lang="de-DE" smtClean="0"/>
              <a:t>24.10.2025</a:t>
            </a:fld>
            <a:endParaRPr lang="de-DE"/>
          </a:p>
        </p:txBody>
      </p:sp>
      <p:sp>
        <p:nvSpPr>
          <p:cNvPr id="5" name="Foliennummernplatzhalter 4">
            <a:extLst>
              <a:ext uri="{FF2B5EF4-FFF2-40B4-BE49-F238E27FC236}">
                <a16:creationId xmlns:a16="http://schemas.microsoft.com/office/drawing/2014/main" id="{5C1C860E-C605-5AD7-D8F8-2884F1AD4E51}"/>
              </a:ext>
            </a:extLst>
          </p:cNvPr>
          <p:cNvSpPr>
            <a:spLocks noGrp="1"/>
          </p:cNvSpPr>
          <p:nvPr>
            <p:ph type="sldNum" sz="quarter" idx="12"/>
          </p:nvPr>
        </p:nvSpPr>
        <p:spPr/>
        <p:txBody>
          <a:bodyPr/>
          <a:lstStyle/>
          <a:p>
            <a:fld id="{66013C10-EA8C-4DDE-8530-DD552C0C2A36}" type="slidenum">
              <a:rPr lang="de-DE" smtClean="0"/>
              <a:t>‹Nr.›</a:t>
            </a:fld>
            <a:endParaRPr lang="de-DE"/>
          </a:p>
        </p:txBody>
      </p:sp>
    </p:spTree>
    <p:extLst>
      <p:ext uri="{BB962C8B-B14F-4D97-AF65-F5344CB8AC3E}">
        <p14:creationId xmlns:p14="http://schemas.microsoft.com/office/powerpoint/2010/main" val="534989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0434912-14EB-EEA2-0911-BA9C2DEFDF15}"/>
              </a:ext>
            </a:extLst>
          </p:cNvPr>
          <p:cNvSpPr>
            <a:spLocks noGrp="1"/>
          </p:cNvSpPr>
          <p:nvPr>
            <p:ph type="dt" sz="half" idx="10"/>
          </p:nvPr>
        </p:nvSpPr>
        <p:spPr/>
        <p:txBody>
          <a:bodyPr/>
          <a:lstStyle/>
          <a:p>
            <a:fld id="{2474CFFB-C330-4CF4-B435-B2A46EE17681}" type="datetime1">
              <a:rPr lang="de-DE" smtClean="0"/>
              <a:t>24.10.2025</a:t>
            </a:fld>
            <a:endParaRPr lang="de-DE"/>
          </a:p>
        </p:txBody>
      </p:sp>
      <p:sp>
        <p:nvSpPr>
          <p:cNvPr id="4" name="Foliennummernplatzhalter 3">
            <a:extLst>
              <a:ext uri="{FF2B5EF4-FFF2-40B4-BE49-F238E27FC236}">
                <a16:creationId xmlns:a16="http://schemas.microsoft.com/office/drawing/2014/main" id="{D8EE92E8-41A5-99FD-AEED-14781C86B49F}"/>
              </a:ext>
            </a:extLst>
          </p:cNvPr>
          <p:cNvSpPr>
            <a:spLocks noGrp="1"/>
          </p:cNvSpPr>
          <p:nvPr>
            <p:ph type="sldNum" sz="quarter" idx="12"/>
          </p:nvPr>
        </p:nvSpPr>
        <p:spPr/>
        <p:txBody>
          <a:bodyPr/>
          <a:lstStyle/>
          <a:p>
            <a:fld id="{66013C10-EA8C-4DDE-8530-DD552C0C2A36}" type="slidenum">
              <a:rPr lang="de-DE" smtClean="0"/>
              <a:t>‹Nr.›</a:t>
            </a:fld>
            <a:endParaRPr lang="de-DE"/>
          </a:p>
        </p:txBody>
      </p:sp>
    </p:spTree>
    <p:extLst>
      <p:ext uri="{BB962C8B-B14F-4D97-AF65-F5344CB8AC3E}">
        <p14:creationId xmlns:p14="http://schemas.microsoft.com/office/powerpoint/2010/main" val="774033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B5994E-93F4-F780-6A32-8062E561C2C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3243B6F6-FCC7-7CF3-7B1A-A02B04FED5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B27EC0CA-0AFF-65EC-CB73-CE7D2B7385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8DC99A0-8059-3583-D988-4B9BB011D3AB}"/>
              </a:ext>
            </a:extLst>
          </p:cNvPr>
          <p:cNvSpPr>
            <a:spLocks noGrp="1"/>
          </p:cNvSpPr>
          <p:nvPr>
            <p:ph type="dt" sz="half" idx="10"/>
          </p:nvPr>
        </p:nvSpPr>
        <p:spPr/>
        <p:txBody>
          <a:bodyPr/>
          <a:lstStyle/>
          <a:p>
            <a:fld id="{0F2DB8DE-EBE5-428D-861C-0B08A7AC4901}" type="datetime1">
              <a:rPr lang="de-DE" smtClean="0"/>
              <a:t>24.10.2025</a:t>
            </a:fld>
            <a:endParaRPr lang="de-DE"/>
          </a:p>
        </p:txBody>
      </p:sp>
      <p:sp>
        <p:nvSpPr>
          <p:cNvPr id="7" name="Foliennummernplatzhalter 6">
            <a:extLst>
              <a:ext uri="{FF2B5EF4-FFF2-40B4-BE49-F238E27FC236}">
                <a16:creationId xmlns:a16="http://schemas.microsoft.com/office/drawing/2014/main" id="{621F8A79-D3C8-65CC-27CD-3E1662281C12}"/>
              </a:ext>
            </a:extLst>
          </p:cNvPr>
          <p:cNvSpPr>
            <a:spLocks noGrp="1"/>
          </p:cNvSpPr>
          <p:nvPr>
            <p:ph type="sldNum" sz="quarter" idx="12"/>
          </p:nvPr>
        </p:nvSpPr>
        <p:spPr/>
        <p:txBody>
          <a:bodyPr/>
          <a:lstStyle/>
          <a:p>
            <a:fld id="{66013C10-EA8C-4DDE-8530-DD552C0C2A36}" type="slidenum">
              <a:rPr lang="de-DE" smtClean="0"/>
              <a:t>‹Nr.›</a:t>
            </a:fld>
            <a:endParaRPr lang="de-DE"/>
          </a:p>
        </p:txBody>
      </p:sp>
    </p:spTree>
    <p:extLst>
      <p:ext uri="{BB962C8B-B14F-4D97-AF65-F5344CB8AC3E}">
        <p14:creationId xmlns:p14="http://schemas.microsoft.com/office/powerpoint/2010/main" val="2821922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EA50E1-1034-FB51-3C2C-5EF3C2638E9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3DCD8A51-7F68-D78B-3992-0D0C62C81C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D7871EEC-DE70-83DE-DF7D-D688AB60CA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6E6CFBE-4D32-D3F8-24DD-F1F99D7A357F}"/>
              </a:ext>
            </a:extLst>
          </p:cNvPr>
          <p:cNvSpPr>
            <a:spLocks noGrp="1"/>
          </p:cNvSpPr>
          <p:nvPr>
            <p:ph type="dt" sz="half" idx="10"/>
          </p:nvPr>
        </p:nvSpPr>
        <p:spPr/>
        <p:txBody>
          <a:bodyPr/>
          <a:lstStyle/>
          <a:p>
            <a:fld id="{13827601-3DF8-4CAA-9E94-924F3BB7FEBD}" type="datetime1">
              <a:rPr lang="de-DE" smtClean="0"/>
              <a:t>24.10.2025</a:t>
            </a:fld>
            <a:endParaRPr lang="de-DE"/>
          </a:p>
        </p:txBody>
      </p:sp>
      <p:sp>
        <p:nvSpPr>
          <p:cNvPr id="7" name="Foliennummernplatzhalter 6">
            <a:extLst>
              <a:ext uri="{FF2B5EF4-FFF2-40B4-BE49-F238E27FC236}">
                <a16:creationId xmlns:a16="http://schemas.microsoft.com/office/drawing/2014/main" id="{F768843A-FCC0-1C40-E74C-CC2D189CAB31}"/>
              </a:ext>
            </a:extLst>
          </p:cNvPr>
          <p:cNvSpPr>
            <a:spLocks noGrp="1"/>
          </p:cNvSpPr>
          <p:nvPr>
            <p:ph type="sldNum" sz="quarter" idx="12"/>
          </p:nvPr>
        </p:nvSpPr>
        <p:spPr/>
        <p:txBody>
          <a:bodyPr/>
          <a:lstStyle/>
          <a:p>
            <a:fld id="{66013C10-EA8C-4DDE-8530-DD552C0C2A36}" type="slidenum">
              <a:rPr lang="de-DE" smtClean="0"/>
              <a:t>‹Nr.›</a:t>
            </a:fld>
            <a:endParaRPr lang="de-DE"/>
          </a:p>
        </p:txBody>
      </p:sp>
    </p:spTree>
    <p:extLst>
      <p:ext uri="{BB962C8B-B14F-4D97-AF65-F5344CB8AC3E}">
        <p14:creationId xmlns:p14="http://schemas.microsoft.com/office/powerpoint/2010/main" val="286789009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theme" Target="../theme/theme1.xml"/><Relationship Id="rId18" Type="http://schemas.openxmlformats.org/officeDocument/2006/relationships/image" Target="../media/image3.png"/><Relationship Id="rId26" Type="http://schemas.openxmlformats.org/officeDocument/2006/relationships/image" Target="../media/image70.png"/><Relationship Id="rId39" Type="http://schemas.openxmlformats.org/officeDocument/2006/relationships/customXml" Target="../ink/ink13.xml"/><Relationship Id="rId21" Type="http://schemas.openxmlformats.org/officeDocument/2006/relationships/customXml" Target="../ink/ink4.xml"/><Relationship Id="rId34" Type="http://schemas.openxmlformats.org/officeDocument/2006/relationships/image" Target="../media/image11.png"/><Relationship Id="rId42" Type="http://schemas.openxmlformats.org/officeDocument/2006/relationships/image" Target="../media/image15.png"/><Relationship Id="rId47" Type="http://schemas.openxmlformats.org/officeDocument/2006/relationships/customXml" Target="../ink/ink17.xml"/><Relationship Id="rId50" Type="http://schemas.openxmlformats.org/officeDocument/2006/relationships/image" Target="../media/image14.png"/><Relationship Id="rId55" Type="http://schemas.openxmlformats.org/officeDocument/2006/relationships/customXml" Target="../ink/ink2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image" Target="../media/image2.png"/><Relationship Id="rId29" Type="http://schemas.openxmlformats.org/officeDocument/2006/relationships/customXml" Target="../ink/ink8.xml"/><Relationship Id="rId11" Type="http://schemas.openxmlformats.org/officeDocument/2006/relationships/slideLayout" Target="../slideLayouts/slideLayout11.xml"/><Relationship Id="rId24" Type="http://schemas.openxmlformats.org/officeDocument/2006/relationships/image" Target="../media/image6.png"/><Relationship Id="rId32" Type="http://schemas.openxmlformats.org/officeDocument/2006/relationships/image" Target="../media/image10.png"/><Relationship Id="rId37" Type="http://schemas.openxmlformats.org/officeDocument/2006/relationships/customXml" Target="../ink/ink12.xml"/><Relationship Id="rId40" Type="http://schemas.openxmlformats.org/officeDocument/2006/relationships/image" Target="../media/image13.png"/><Relationship Id="rId45" Type="http://schemas.openxmlformats.org/officeDocument/2006/relationships/customXml" Target="../ink/ink16.xml"/><Relationship Id="rId53" Type="http://schemas.openxmlformats.org/officeDocument/2006/relationships/customXml" Target="../ink/ink20.xml"/><Relationship Id="rId58" Type="http://schemas.openxmlformats.org/officeDocument/2006/relationships/image" Target="../media/image22.png"/><Relationship Id="rId5" Type="http://schemas.openxmlformats.org/officeDocument/2006/relationships/slideLayout" Target="../slideLayouts/slideLayout5.xml"/><Relationship Id="rId19" Type="http://schemas.openxmlformats.org/officeDocument/2006/relationships/customXml" Target="../ink/ink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 Id="rId22" Type="http://schemas.openxmlformats.org/officeDocument/2006/relationships/image" Target="../media/image5.png"/><Relationship Id="rId27" Type="http://schemas.openxmlformats.org/officeDocument/2006/relationships/customXml" Target="../ink/ink7.xml"/><Relationship Id="rId30" Type="http://schemas.openxmlformats.org/officeDocument/2006/relationships/image" Target="../media/image9.png"/><Relationship Id="rId35" Type="http://schemas.openxmlformats.org/officeDocument/2006/relationships/customXml" Target="../ink/ink11.xml"/><Relationship Id="rId43" Type="http://schemas.openxmlformats.org/officeDocument/2006/relationships/customXml" Target="../ink/ink15.xml"/><Relationship Id="rId48" Type="http://schemas.openxmlformats.org/officeDocument/2006/relationships/image" Target="../media/image18.png"/><Relationship Id="rId56" Type="http://schemas.openxmlformats.org/officeDocument/2006/relationships/image" Target="../media/image210.png"/><Relationship Id="rId8" Type="http://schemas.openxmlformats.org/officeDocument/2006/relationships/slideLayout" Target="../slideLayouts/slideLayout8.xml"/><Relationship Id="rId51" Type="http://schemas.openxmlformats.org/officeDocument/2006/relationships/customXml" Target="../ink/ink19.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customXml" Target="../ink/ink2.xml"/><Relationship Id="rId25" Type="http://schemas.openxmlformats.org/officeDocument/2006/relationships/customXml" Target="../ink/ink6.xml"/><Relationship Id="rId33" Type="http://schemas.openxmlformats.org/officeDocument/2006/relationships/customXml" Target="../ink/ink10.xml"/><Relationship Id="rId38" Type="http://schemas.openxmlformats.org/officeDocument/2006/relationships/image" Target="../media/image7.png"/><Relationship Id="rId46" Type="http://schemas.openxmlformats.org/officeDocument/2006/relationships/image" Target="../media/image17.png"/><Relationship Id="rId59" Type="http://schemas.openxmlformats.org/officeDocument/2006/relationships/image" Target="../media/image2.jpg"/><Relationship Id="rId20" Type="http://schemas.openxmlformats.org/officeDocument/2006/relationships/image" Target="../media/image4.png"/><Relationship Id="rId41" Type="http://schemas.openxmlformats.org/officeDocument/2006/relationships/customXml" Target="../ink/ink14.xml"/><Relationship Id="rId54"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customXml" Target="../ink/ink1.xml"/><Relationship Id="rId23" Type="http://schemas.openxmlformats.org/officeDocument/2006/relationships/customXml" Target="../ink/ink5.xml"/><Relationship Id="rId28" Type="http://schemas.openxmlformats.org/officeDocument/2006/relationships/image" Target="../media/image8.png"/><Relationship Id="rId36" Type="http://schemas.openxmlformats.org/officeDocument/2006/relationships/image" Target="../media/image12.png"/><Relationship Id="rId49" Type="http://schemas.openxmlformats.org/officeDocument/2006/relationships/customXml" Target="../ink/ink18.xml"/><Relationship Id="rId57" Type="http://schemas.openxmlformats.org/officeDocument/2006/relationships/customXml" Target="../ink/ink22.xml"/><Relationship Id="rId10" Type="http://schemas.openxmlformats.org/officeDocument/2006/relationships/slideLayout" Target="../slideLayouts/slideLayout10.xml"/><Relationship Id="rId31" Type="http://schemas.openxmlformats.org/officeDocument/2006/relationships/customXml" Target="../ink/ink9.xml"/><Relationship Id="rId44" Type="http://schemas.openxmlformats.org/officeDocument/2006/relationships/image" Target="../media/image16.png"/><Relationship Id="rId52" Type="http://schemas.openxmlformats.org/officeDocument/2006/relationships/image" Target="../media/image1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056E4AA-30EA-BC59-B21C-39BD50039C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11D3205-DD77-4C12-0CE0-3F342E44F2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D60D635-6A0B-9644-00EA-AFCBBB0900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F7C25D-4B98-48E0-B9FA-3E25C02BD7E7}" type="datetime1">
              <a:rPr lang="de-DE" smtClean="0"/>
              <a:t>24.10.2025</a:t>
            </a:fld>
            <a:endParaRPr lang="de-DE"/>
          </a:p>
        </p:txBody>
      </p:sp>
      <p:sp>
        <p:nvSpPr>
          <p:cNvPr id="5" name="Fußzeilenplatzhalter 4">
            <a:extLst>
              <a:ext uri="{FF2B5EF4-FFF2-40B4-BE49-F238E27FC236}">
                <a16:creationId xmlns:a16="http://schemas.microsoft.com/office/drawing/2014/main" id="{98086D51-F595-E232-153A-9D3A07A72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C671A41A-D901-610C-C720-EBB4FBB8B4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013C10-EA8C-4DDE-8530-DD552C0C2A36}" type="slidenum">
              <a:rPr lang="de-DE" smtClean="0"/>
              <a:t>‹Nr.›</a:t>
            </a:fld>
            <a:endParaRPr lang="de-DE"/>
          </a:p>
        </p:txBody>
      </p:sp>
      <p:sp>
        <p:nvSpPr>
          <p:cNvPr id="7" name="Datumsplatzhalter 3">
            <a:extLst>
              <a:ext uri="{FF2B5EF4-FFF2-40B4-BE49-F238E27FC236}">
                <a16:creationId xmlns:a16="http://schemas.microsoft.com/office/drawing/2014/main" id="{E84706DA-7EBA-C3D2-9E30-015E2032ACCA}"/>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C8182F-CF47-4B07-A9E1-DF37B87B36AF}" type="datetimeFigureOut">
              <a:rPr lang="de-DE" smtClean="0"/>
              <a:pPr/>
              <a:t>24.10.2025</a:t>
            </a:fld>
            <a:endParaRPr lang="de-DE"/>
          </a:p>
        </p:txBody>
      </p:sp>
      <p:sp>
        <p:nvSpPr>
          <p:cNvPr id="8" name="Foliennummernplatzhalter 5">
            <a:extLst>
              <a:ext uri="{FF2B5EF4-FFF2-40B4-BE49-F238E27FC236}">
                <a16:creationId xmlns:a16="http://schemas.microsoft.com/office/drawing/2014/main" id="{590219D4-B53E-2E77-B63A-8222ADDB601A}"/>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C22FD3-70A2-4C13-B7C0-779951A0A50F}" type="slidenum">
              <a:rPr lang="de-DE" smtClean="0"/>
              <a:pPr/>
              <a:t>‹Nr.›</a:t>
            </a:fld>
            <a:endParaRPr lang="de-DE"/>
          </a:p>
        </p:txBody>
      </p:sp>
      <p:pic>
        <p:nvPicPr>
          <p:cNvPr id="9" name="Grafik 8">
            <a:extLst>
              <a:ext uri="{FF2B5EF4-FFF2-40B4-BE49-F238E27FC236}">
                <a16:creationId xmlns:a16="http://schemas.microsoft.com/office/drawing/2014/main" id="{BC0D3AA6-5BBF-AE2C-2735-8873B8B7ADC2}"/>
              </a:ext>
            </a:extLst>
          </p:cNvPr>
          <p:cNvPicPr>
            <a:picLocks noChangeAspect="1"/>
          </p:cNvPicPr>
          <p:nvPr userDrawn="1"/>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18823" r="28290" b="70736"/>
          <a:stretch/>
        </p:blipFill>
        <p:spPr>
          <a:xfrm>
            <a:off x="378204" y="5958937"/>
            <a:ext cx="626730" cy="346292"/>
          </a:xfrm>
          <a:prstGeom prst="rect">
            <a:avLst/>
          </a:prstGeom>
        </p:spPr>
      </p:pic>
      <p:sp>
        <p:nvSpPr>
          <p:cNvPr id="10" name="Textfeld 9">
            <a:extLst>
              <a:ext uri="{FF2B5EF4-FFF2-40B4-BE49-F238E27FC236}">
                <a16:creationId xmlns:a16="http://schemas.microsoft.com/office/drawing/2014/main" id="{EECCC1FA-98F2-9145-1FFC-F0FF93B37914}"/>
              </a:ext>
            </a:extLst>
          </p:cNvPr>
          <p:cNvSpPr txBox="1"/>
          <p:nvPr userDrawn="1"/>
        </p:nvSpPr>
        <p:spPr>
          <a:xfrm>
            <a:off x="0" y="6247770"/>
            <a:ext cx="12192000" cy="555812"/>
          </a:xfrm>
          <a:prstGeom prst="rect">
            <a:avLst/>
          </a:prstGeom>
          <a:solidFill>
            <a:srgbClr val="BE40F2"/>
          </a:solidFill>
          <a:ln>
            <a:solidFill>
              <a:srgbClr val="BE40F2"/>
            </a:solidFill>
          </a:ln>
        </p:spPr>
        <p:txBody>
          <a:bodyPr wrap="square" rtlCol="0">
            <a:spAutoFit/>
          </a:bodyPr>
          <a:lstStyle/>
          <a:p>
            <a:endParaRPr lang="de-DE" dirty="0"/>
          </a:p>
        </p:txBody>
      </p:sp>
      <p:pic>
        <p:nvPicPr>
          <p:cNvPr id="11" name="Grafik 10">
            <a:extLst>
              <a:ext uri="{FF2B5EF4-FFF2-40B4-BE49-F238E27FC236}">
                <a16:creationId xmlns:a16="http://schemas.microsoft.com/office/drawing/2014/main" id="{69FB40B4-4831-1434-0228-7B544322AF1E}"/>
              </a:ext>
            </a:extLst>
          </p:cNvPr>
          <p:cNvPicPr>
            <a:picLocks noChangeAspect="1"/>
          </p:cNvPicPr>
          <p:nvPr userDrawn="1"/>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18823" r="28290" b="70736"/>
          <a:stretch/>
        </p:blipFill>
        <p:spPr>
          <a:xfrm>
            <a:off x="3510704" y="5960923"/>
            <a:ext cx="626730" cy="346292"/>
          </a:xfrm>
          <a:prstGeom prst="rect">
            <a:avLst/>
          </a:prstGeom>
        </p:spPr>
      </p:pic>
      <p:pic>
        <p:nvPicPr>
          <p:cNvPr id="12" name="Grafik 11">
            <a:extLst>
              <a:ext uri="{FF2B5EF4-FFF2-40B4-BE49-F238E27FC236}">
                <a16:creationId xmlns:a16="http://schemas.microsoft.com/office/drawing/2014/main" id="{556A6811-7509-DA8F-338A-8CB5F98DB989}"/>
              </a:ext>
            </a:extLst>
          </p:cNvPr>
          <p:cNvPicPr>
            <a:picLocks noChangeAspect="1"/>
          </p:cNvPicPr>
          <p:nvPr userDrawn="1"/>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18823" r="28290" b="70736"/>
          <a:stretch/>
        </p:blipFill>
        <p:spPr>
          <a:xfrm>
            <a:off x="8153400" y="5960923"/>
            <a:ext cx="626730" cy="346292"/>
          </a:xfrm>
          <a:prstGeom prst="rect">
            <a:avLst/>
          </a:prstGeom>
        </p:spPr>
      </p:pic>
      <mc:AlternateContent xmlns:mc="http://schemas.openxmlformats.org/markup-compatibility/2006" xmlns:p14="http://schemas.microsoft.com/office/powerpoint/2010/main">
        <mc:Choice Requires="p14">
          <p:contentPart p14:bwMode="auto" r:id="rId15">
            <p14:nvContentPartPr>
              <p14:cNvPr id="13" name="Freihand 12">
                <a:extLst>
                  <a:ext uri="{FF2B5EF4-FFF2-40B4-BE49-F238E27FC236}">
                    <a16:creationId xmlns:a16="http://schemas.microsoft.com/office/drawing/2014/main" id="{FDEDB1BD-8A45-47F0-3D58-C5D3DF1AB4A2}"/>
                  </a:ext>
                </a:extLst>
              </p14:cNvPr>
              <p14:cNvContentPartPr/>
              <p14:nvPr userDrawn="1"/>
            </p14:nvContentPartPr>
            <p14:xfrm>
              <a:off x="713647" y="6184516"/>
              <a:ext cx="19080" cy="42120"/>
            </p14:xfrm>
          </p:contentPart>
        </mc:Choice>
        <mc:Fallback xmlns="">
          <p:pic>
            <p:nvPicPr>
              <p:cNvPr id="13" name="Freihand 12">
                <a:extLst>
                  <a:ext uri="{FF2B5EF4-FFF2-40B4-BE49-F238E27FC236}">
                    <a16:creationId xmlns:a16="http://schemas.microsoft.com/office/drawing/2014/main" id="{FDEDB1BD-8A45-47F0-3D58-C5D3DF1AB4A2}"/>
                  </a:ext>
                </a:extLst>
              </p:cNvPr>
              <p:cNvPicPr/>
              <p:nvPr/>
            </p:nvPicPr>
            <p:blipFill>
              <a:blip r:embed="rId16"/>
              <a:stretch>
                <a:fillRect/>
              </a:stretch>
            </p:blipFill>
            <p:spPr>
              <a:xfrm>
                <a:off x="704647" y="6175592"/>
                <a:ext cx="36720" cy="5961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Freihand 13">
                <a:extLst>
                  <a:ext uri="{FF2B5EF4-FFF2-40B4-BE49-F238E27FC236}">
                    <a16:creationId xmlns:a16="http://schemas.microsoft.com/office/drawing/2014/main" id="{DECE956F-4290-3F21-0CF5-EE0A1B26C612}"/>
                  </a:ext>
                </a:extLst>
              </p14:cNvPr>
              <p14:cNvContentPartPr/>
              <p14:nvPr userDrawn="1"/>
            </p14:nvContentPartPr>
            <p14:xfrm>
              <a:off x="648487" y="6183076"/>
              <a:ext cx="46440" cy="86040"/>
            </p14:xfrm>
          </p:contentPart>
        </mc:Choice>
        <mc:Fallback xmlns="">
          <p:pic>
            <p:nvPicPr>
              <p:cNvPr id="14" name="Freihand 13">
                <a:extLst>
                  <a:ext uri="{FF2B5EF4-FFF2-40B4-BE49-F238E27FC236}">
                    <a16:creationId xmlns:a16="http://schemas.microsoft.com/office/drawing/2014/main" id="{DECE956F-4290-3F21-0CF5-EE0A1B26C612}"/>
                  </a:ext>
                </a:extLst>
              </p:cNvPr>
              <p:cNvPicPr/>
              <p:nvPr/>
            </p:nvPicPr>
            <p:blipFill>
              <a:blip r:embed="rId18"/>
              <a:stretch>
                <a:fillRect/>
              </a:stretch>
            </p:blipFill>
            <p:spPr>
              <a:xfrm>
                <a:off x="585487" y="6120076"/>
                <a:ext cx="17208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Freihand 14">
                <a:extLst>
                  <a:ext uri="{FF2B5EF4-FFF2-40B4-BE49-F238E27FC236}">
                    <a16:creationId xmlns:a16="http://schemas.microsoft.com/office/drawing/2014/main" id="{61FB708C-B9FC-C700-CC55-A645B36EF793}"/>
                  </a:ext>
                </a:extLst>
              </p14:cNvPr>
              <p14:cNvContentPartPr/>
              <p14:nvPr userDrawn="1"/>
            </p14:nvContentPartPr>
            <p14:xfrm>
              <a:off x="8426287" y="6280276"/>
              <a:ext cx="19440" cy="62280"/>
            </p14:xfrm>
          </p:contentPart>
        </mc:Choice>
        <mc:Fallback xmlns="">
          <p:pic>
            <p:nvPicPr>
              <p:cNvPr id="15" name="Freihand 14">
                <a:extLst>
                  <a:ext uri="{FF2B5EF4-FFF2-40B4-BE49-F238E27FC236}">
                    <a16:creationId xmlns:a16="http://schemas.microsoft.com/office/drawing/2014/main" id="{61FB708C-B9FC-C700-CC55-A645B36EF793}"/>
                  </a:ext>
                </a:extLst>
              </p:cNvPr>
              <p:cNvPicPr/>
              <p:nvPr/>
            </p:nvPicPr>
            <p:blipFill>
              <a:blip r:embed="rId20"/>
              <a:stretch>
                <a:fillRect/>
              </a:stretch>
            </p:blipFill>
            <p:spPr>
              <a:xfrm>
                <a:off x="8363287" y="6217276"/>
                <a:ext cx="145080" cy="1879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6" name="Freihand 15">
                <a:extLst>
                  <a:ext uri="{FF2B5EF4-FFF2-40B4-BE49-F238E27FC236}">
                    <a16:creationId xmlns:a16="http://schemas.microsoft.com/office/drawing/2014/main" id="{55F4E4E7-946F-B558-EE4F-1FA16C87479B}"/>
                  </a:ext>
                </a:extLst>
              </p14:cNvPr>
              <p14:cNvContentPartPr/>
              <p14:nvPr userDrawn="1"/>
            </p14:nvContentPartPr>
            <p14:xfrm>
              <a:off x="8424127" y="6195316"/>
              <a:ext cx="40680" cy="59760"/>
            </p14:xfrm>
          </p:contentPart>
        </mc:Choice>
        <mc:Fallback xmlns="">
          <p:pic>
            <p:nvPicPr>
              <p:cNvPr id="16" name="Freihand 15">
                <a:extLst>
                  <a:ext uri="{FF2B5EF4-FFF2-40B4-BE49-F238E27FC236}">
                    <a16:creationId xmlns:a16="http://schemas.microsoft.com/office/drawing/2014/main" id="{55F4E4E7-946F-B558-EE4F-1FA16C87479B}"/>
                  </a:ext>
                </a:extLst>
              </p:cNvPr>
              <p:cNvPicPr/>
              <p:nvPr/>
            </p:nvPicPr>
            <p:blipFill>
              <a:blip r:embed="rId22"/>
              <a:stretch>
                <a:fillRect/>
              </a:stretch>
            </p:blipFill>
            <p:spPr>
              <a:xfrm>
                <a:off x="8361680" y="6132316"/>
                <a:ext cx="165218" cy="1854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7" name="Freihand 16">
                <a:extLst>
                  <a:ext uri="{FF2B5EF4-FFF2-40B4-BE49-F238E27FC236}">
                    <a16:creationId xmlns:a16="http://schemas.microsoft.com/office/drawing/2014/main" id="{BE42D02D-8CA8-DE9E-7B96-BFDF95421D25}"/>
                  </a:ext>
                </a:extLst>
              </p14:cNvPr>
              <p14:cNvContentPartPr/>
              <p14:nvPr userDrawn="1"/>
            </p14:nvContentPartPr>
            <p14:xfrm>
              <a:off x="3533887" y="6378196"/>
              <a:ext cx="12600" cy="16920"/>
            </p14:xfrm>
          </p:contentPart>
        </mc:Choice>
        <mc:Fallback xmlns="">
          <p:pic>
            <p:nvPicPr>
              <p:cNvPr id="17" name="Freihand 16">
                <a:extLst>
                  <a:ext uri="{FF2B5EF4-FFF2-40B4-BE49-F238E27FC236}">
                    <a16:creationId xmlns:a16="http://schemas.microsoft.com/office/drawing/2014/main" id="{BE42D02D-8CA8-DE9E-7B96-BFDF95421D25}"/>
                  </a:ext>
                </a:extLst>
              </p:cNvPr>
              <p:cNvPicPr/>
              <p:nvPr/>
            </p:nvPicPr>
            <p:blipFill>
              <a:blip r:embed="rId24"/>
              <a:stretch>
                <a:fillRect/>
              </a:stretch>
            </p:blipFill>
            <p:spPr>
              <a:xfrm>
                <a:off x="3472637" y="6315196"/>
                <a:ext cx="134750" cy="142560"/>
              </a:xfrm>
              <a:prstGeom prst="rect">
                <a:avLst/>
              </a:prstGeom>
            </p:spPr>
          </p:pic>
        </mc:Fallback>
      </mc:AlternateContent>
      <p:grpSp>
        <p:nvGrpSpPr>
          <p:cNvPr id="18" name="Gruppieren 17">
            <a:extLst>
              <a:ext uri="{FF2B5EF4-FFF2-40B4-BE49-F238E27FC236}">
                <a16:creationId xmlns:a16="http://schemas.microsoft.com/office/drawing/2014/main" id="{EDA3C4B9-2367-AD33-A689-1C516C8D9B23}"/>
              </a:ext>
            </a:extLst>
          </p:cNvPr>
          <p:cNvGrpSpPr/>
          <p:nvPr userDrawn="1"/>
        </p:nvGrpSpPr>
        <p:grpSpPr>
          <a:xfrm>
            <a:off x="3505087" y="6196756"/>
            <a:ext cx="607320" cy="259200"/>
            <a:chOff x="3505087" y="6196756"/>
            <a:chExt cx="607320" cy="259200"/>
          </a:xfrm>
        </p:grpSpPr>
        <mc:AlternateContent xmlns:mc="http://schemas.openxmlformats.org/markup-compatibility/2006" xmlns:p14="http://schemas.microsoft.com/office/powerpoint/2010/main">
          <mc:Choice Requires="p14">
            <p:contentPart p14:bwMode="auto" r:id="rId25">
              <p14:nvContentPartPr>
                <p14:cNvPr id="19" name="Freihand 18">
                  <a:extLst>
                    <a:ext uri="{FF2B5EF4-FFF2-40B4-BE49-F238E27FC236}">
                      <a16:creationId xmlns:a16="http://schemas.microsoft.com/office/drawing/2014/main" id="{5975E56C-001A-CFF8-70DF-D1A9678B7FC9}"/>
                    </a:ext>
                  </a:extLst>
                </p14:cNvPr>
                <p14:cNvContentPartPr/>
                <p14:nvPr userDrawn="1"/>
              </p14:nvContentPartPr>
              <p14:xfrm>
                <a:off x="3761767" y="6349756"/>
                <a:ext cx="1440" cy="1800"/>
              </p14:xfrm>
            </p:contentPart>
          </mc:Choice>
          <mc:Fallback xmlns="">
            <p:pic>
              <p:nvPicPr>
                <p:cNvPr id="17" name="Freihand 16">
                  <a:extLst>
                    <a:ext uri="{FF2B5EF4-FFF2-40B4-BE49-F238E27FC236}">
                      <a16:creationId xmlns:a16="http://schemas.microsoft.com/office/drawing/2014/main" id="{F6672EFC-0D0E-13A3-9420-4BE4F763368C}"/>
                    </a:ext>
                  </a:extLst>
                </p:cNvPr>
                <p:cNvPicPr/>
                <p:nvPr/>
              </p:nvPicPr>
              <p:blipFill>
                <a:blip r:embed="rId26"/>
                <a:stretch>
                  <a:fillRect/>
                </a:stretch>
              </p:blipFill>
              <p:spPr>
                <a:xfrm>
                  <a:off x="3698767" y="6287116"/>
                  <a:ext cx="12708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 name="Freihand 19">
                  <a:extLst>
                    <a:ext uri="{FF2B5EF4-FFF2-40B4-BE49-F238E27FC236}">
                      <a16:creationId xmlns:a16="http://schemas.microsoft.com/office/drawing/2014/main" id="{614B3650-CFDD-CD63-A35F-B7BE1E980D03}"/>
                    </a:ext>
                  </a:extLst>
                </p14:cNvPr>
                <p14:cNvContentPartPr/>
                <p14:nvPr userDrawn="1"/>
              </p14:nvContentPartPr>
              <p14:xfrm>
                <a:off x="3785887" y="6196756"/>
                <a:ext cx="29160" cy="125640"/>
              </p14:xfrm>
            </p:contentPart>
          </mc:Choice>
          <mc:Fallback xmlns="">
            <p:pic>
              <p:nvPicPr>
                <p:cNvPr id="18" name="Freihand 17">
                  <a:extLst>
                    <a:ext uri="{FF2B5EF4-FFF2-40B4-BE49-F238E27FC236}">
                      <a16:creationId xmlns:a16="http://schemas.microsoft.com/office/drawing/2014/main" id="{0FB94664-75F5-0DB1-48CB-468229D7A460}"/>
                    </a:ext>
                  </a:extLst>
                </p:cNvPr>
                <p:cNvPicPr/>
                <p:nvPr/>
              </p:nvPicPr>
              <p:blipFill>
                <a:blip r:embed="rId28"/>
                <a:stretch>
                  <a:fillRect/>
                </a:stretch>
              </p:blipFill>
              <p:spPr>
                <a:xfrm>
                  <a:off x="3723247" y="6134116"/>
                  <a:ext cx="154800" cy="2512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1" name="Freihand 20">
                  <a:extLst>
                    <a:ext uri="{FF2B5EF4-FFF2-40B4-BE49-F238E27FC236}">
                      <a16:creationId xmlns:a16="http://schemas.microsoft.com/office/drawing/2014/main" id="{28325987-BA51-23BB-CE68-A32ED2629266}"/>
                    </a:ext>
                  </a:extLst>
                </p14:cNvPr>
                <p14:cNvContentPartPr/>
                <p14:nvPr userDrawn="1"/>
              </p14:nvContentPartPr>
              <p14:xfrm>
                <a:off x="3505087" y="6300076"/>
                <a:ext cx="607320" cy="155880"/>
              </p14:xfrm>
            </p:contentPart>
          </mc:Choice>
          <mc:Fallback xmlns="">
            <p:pic>
              <p:nvPicPr>
                <p:cNvPr id="25" name="Freihand 24">
                  <a:extLst>
                    <a:ext uri="{FF2B5EF4-FFF2-40B4-BE49-F238E27FC236}">
                      <a16:creationId xmlns:a16="http://schemas.microsoft.com/office/drawing/2014/main" id="{B929BEFB-711C-CC3E-083A-F002F04F11B4}"/>
                    </a:ext>
                  </a:extLst>
                </p:cNvPr>
                <p:cNvPicPr/>
                <p:nvPr/>
              </p:nvPicPr>
              <p:blipFill>
                <a:blip r:embed="rId30"/>
                <a:stretch>
                  <a:fillRect/>
                </a:stretch>
              </p:blipFill>
              <p:spPr>
                <a:xfrm>
                  <a:off x="3442447" y="6237076"/>
                  <a:ext cx="732960" cy="281520"/>
                </a:xfrm>
                <a:prstGeom prst="rect">
                  <a:avLst/>
                </a:prstGeom>
              </p:spPr>
            </p:pic>
          </mc:Fallback>
        </mc:AlternateContent>
      </p:grpSp>
      <p:pic>
        <p:nvPicPr>
          <p:cNvPr id="22" name="Grafik 21">
            <a:extLst>
              <a:ext uri="{FF2B5EF4-FFF2-40B4-BE49-F238E27FC236}">
                <a16:creationId xmlns:a16="http://schemas.microsoft.com/office/drawing/2014/main" id="{5245B760-90F9-1201-3569-AFD01C197DD7}"/>
              </a:ext>
            </a:extLst>
          </p:cNvPr>
          <p:cNvPicPr>
            <a:picLocks noChangeAspect="1"/>
          </p:cNvPicPr>
          <p:nvPr userDrawn="1"/>
        </p:nvPicPr>
        <p:blipFill rotWithShape="1">
          <a:blip r:embed="rId14">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l="18823" r="28290" b="70736"/>
          <a:stretch/>
        </p:blipFill>
        <p:spPr>
          <a:xfrm rot="10800000">
            <a:off x="5111610" y="6194924"/>
            <a:ext cx="626730" cy="346292"/>
          </a:xfrm>
          <a:prstGeom prst="rect">
            <a:avLst/>
          </a:prstGeom>
        </p:spPr>
      </p:pic>
      <p:pic>
        <p:nvPicPr>
          <p:cNvPr id="23" name="Grafik 22">
            <a:extLst>
              <a:ext uri="{FF2B5EF4-FFF2-40B4-BE49-F238E27FC236}">
                <a16:creationId xmlns:a16="http://schemas.microsoft.com/office/drawing/2014/main" id="{1D5BE846-01F9-A5B5-B5BA-4C81E4FED7DF}"/>
              </a:ext>
            </a:extLst>
          </p:cNvPr>
          <p:cNvPicPr>
            <a:picLocks noChangeAspect="1"/>
          </p:cNvPicPr>
          <p:nvPr userDrawn="1"/>
        </p:nvPicPr>
        <p:blipFill rotWithShape="1">
          <a:blip r:embed="rId14">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l="18823" r="28290" b="70736"/>
          <a:stretch/>
        </p:blipFill>
        <p:spPr>
          <a:xfrm rot="10800000">
            <a:off x="1853366" y="6194924"/>
            <a:ext cx="626730" cy="346292"/>
          </a:xfrm>
          <a:prstGeom prst="rect">
            <a:avLst/>
          </a:prstGeom>
        </p:spPr>
      </p:pic>
      <p:pic>
        <p:nvPicPr>
          <p:cNvPr id="24" name="Grafik 23">
            <a:extLst>
              <a:ext uri="{FF2B5EF4-FFF2-40B4-BE49-F238E27FC236}">
                <a16:creationId xmlns:a16="http://schemas.microsoft.com/office/drawing/2014/main" id="{6C14E755-D256-3E3F-623C-AB23981550F1}"/>
              </a:ext>
            </a:extLst>
          </p:cNvPr>
          <p:cNvPicPr>
            <a:picLocks noChangeAspect="1"/>
          </p:cNvPicPr>
          <p:nvPr userDrawn="1"/>
        </p:nvPicPr>
        <p:blipFill rotWithShape="1">
          <a:blip r:embed="rId14">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l="18823" r="28290" b="70736"/>
          <a:stretch/>
        </p:blipFill>
        <p:spPr>
          <a:xfrm rot="10800000">
            <a:off x="9355470" y="6194216"/>
            <a:ext cx="626730" cy="346292"/>
          </a:xfrm>
          <a:prstGeom prst="rect">
            <a:avLst/>
          </a:prstGeom>
        </p:spPr>
      </p:pic>
      <p:pic>
        <p:nvPicPr>
          <p:cNvPr id="25" name="Grafik 24">
            <a:extLst>
              <a:ext uri="{FF2B5EF4-FFF2-40B4-BE49-F238E27FC236}">
                <a16:creationId xmlns:a16="http://schemas.microsoft.com/office/drawing/2014/main" id="{8400800F-9DA1-C111-A94F-0465A7699E72}"/>
              </a:ext>
            </a:extLst>
          </p:cNvPr>
          <p:cNvPicPr>
            <a:picLocks noChangeAspect="1"/>
          </p:cNvPicPr>
          <p:nvPr userDrawn="1"/>
        </p:nvPicPr>
        <p:blipFill rotWithShape="1">
          <a:blip r:embed="rId14">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l="18823" r="28290" b="70736"/>
          <a:stretch/>
        </p:blipFill>
        <p:spPr>
          <a:xfrm rot="10800000">
            <a:off x="6688470" y="6194924"/>
            <a:ext cx="626730" cy="346292"/>
          </a:xfrm>
          <a:prstGeom prst="rect">
            <a:avLst/>
          </a:prstGeom>
        </p:spPr>
      </p:pic>
      <p:grpSp>
        <p:nvGrpSpPr>
          <p:cNvPr id="26" name="Gruppieren 25">
            <a:extLst>
              <a:ext uri="{FF2B5EF4-FFF2-40B4-BE49-F238E27FC236}">
                <a16:creationId xmlns:a16="http://schemas.microsoft.com/office/drawing/2014/main" id="{DFC053E6-6702-19D9-C9C1-A0D5A70A9E20}"/>
              </a:ext>
            </a:extLst>
          </p:cNvPr>
          <p:cNvGrpSpPr/>
          <p:nvPr userDrawn="1"/>
        </p:nvGrpSpPr>
        <p:grpSpPr>
          <a:xfrm>
            <a:off x="2148247" y="6234916"/>
            <a:ext cx="74520" cy="65880"/>
            <a:chOff x="2148247" y="6234916"/>
            <a:chExt cx="74520" cy="65880"/>
          </a:xfrm>
        </p:grpSpPr>
        <mc:AlternateContent xmlns:mc="http://schemas.openxmlformats.org/markup-compatibility/2006" xmlns:p14="http://schemas.microsoft.com/office/powerpoint/2010/main">
          <mc:Choice Requires="p14">
            <p:contentPart p14:bwMode="auto" r:id="rId31">
              <p14:nvContentPartPr>
                <p14:cNvPr id="27" name="Freihand 26">
                  <a:extLst>
                    <a:ext uri="{FF2B5EF4-FFF2-40B4-BE49-F238E27FC236}">
                      <a16:creationId xmlns:a16="http://schemas.microsoft.com/office/drawing/2014/main" id="{F053A10F-80D8-A416-31FA-2E79CF2DE204}"/>
                    </a:ext>
                  </a:extLst>
                </p14:cNvPr>
                <p14:cNvContentPartPr/>
                <p14:nvPr userDrawn="1"/>
              </p14:nvContentPartPr>
              <p14:xfrm>
                <a:off x="2170567" y="6238876"/>
                <a:ext cx="25560" cy="61920"/>
              </p14:xfrm>
            </p:contentPart>
          </mc:Choice>
          <mc:Fallback xmlns="">
            <p:pic>
              <p:nvPicPr>
                <p:cNvPr id="31" name="Freihand 30">
                  <a:extLst>
                    <a:ext uri="{FF2B5EF4-FFF2-40B4-BE49-F238E27FC236}">
                      <a16:creationId xmlns:a16="http://schemas.microsoft.com/office/drawing/2014/main" id="{BAF60D5C-6F9C-9E5C-3E89-0676FFB2AA5B}"/>
                    </a:ext>
                  </a:extLst>
                </p:cNvPr>
                <p:cNvPicPr/>
                <p:nvPr/>
              </p:nvPicPr>
              <p:blipFill>
                <a:blip r:embed="rId32"/>
                <a:stretch>
                  <a:fillRect/>
                </a:stretch>
              </p:blipFill>
              <p:spPr>
                <a:xfrm>
                  <a:off x="2107567" y="6176236"/>
                  <a:ext cx="15120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8" name="Freihand 27">
                  <a:extLst>
                    <a:ext uri="{FF2B5EF4-FFF2-40B4-BE49-F238E27FC236}">
                      <a16:creationId xmlns:a16="http://schemas.microsoft.com/office/drawing/2014/main" id="{81481882-BF77-BC49-A87F-78539A8DAD84}"/>
                    </a:ext>
                  </a:extLst>
                </p14:cNvPr>
                <p14:cNvContentPartPr/>
                <p14:nvPr userDrawn="1"/>
              </p14:nvContentPartPr>
              <p14:xfrm>
                <a:off x="2148247" y="6246076"/>
                <a:ext cx="50400" cy="47520"/>
              </p14:xfrm>
            </p:contentPart>
          </mc:Choice>
          <mc:Fallback xmlns="">
            <p:pic>
              <p:nvPicPr>
                <p:cNvPr id="32" name="Freihand 31">
                  <a:extLst>
                    <a:ext uri="{FF2B5EF4-FFF2-40B4-BE49-F238E27FC236}">
                      <a16:creationId xmlns:a16="http://schemas.microsoft.com/office/drawing/2014/main" id="{6B8259E6-A6D5-926D-24BA-7F17C7586177}"/>
                    </a:ext>
                  </a:extLst>
                </p:cNvPr>
                <p:cNvPicPr/>
                <p:nvPr/>
              </p:nvPicPr>
              <p:blipFill>
                <a:blip r:embed="rId34"/>
                <a:stretch>
                  <a:fillRect/>
                </a:stretch>
              </p:blipFill>
              <p:spPr>
                <a:xfrm>
                  <a:off x="2085607" y="6183436"/>
                  <a:ext cx="17604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9" name="Freihand 28">
                  <a:extLst>
                    <a:ext uri="{FF2B5EF4-FFF2-40B4-BE49-F238E27FC236}">
                      <a16:creationId xmlns:a16="http://schemas.microsoft.com/office/drawing/2014/main" id="{57B7C3C5-6739-526C-56AE-E7CF05444B14}"/>
                    </a:ext>
                  </a:extLst>
                </p14:cNvPr>
                <p14:cNvContentPartPr/>
                <p14:nvPr userDrawn="1"/>
              </p14:nvContentPartPr>
              <p14:xfrm>
                <a:off x="2204407" y="6234916"/>
                <a:ext cx="18360" cy="45720"/>
              </p14:xfrm>
            </p:contentPart>
          </mc:Choice>
          <mc:Fallback xmlns="">
            <p:pic>
              <p:nvPicPr>
                <p:cNvPr id="33" name="Freihand 32">
                  <a:extLst>
                    <a:ext uri="{FF2B5EF4-FFF2-40B4-BE49-F238E27FC236}">
                      <a16:creationId xmlns:a16="http://schemas.microsoft.com/office/drawing/2014/main" id="{87D49128-ADB5-0FD2-28DA-356A6D8DBAF7}"/>
                    </a:ext>
                  </a:extLst>
                </p:cNvPr>
                <p:cNvPicPr/>
                <p:nvPr/>
              </p:nvPicPr>
              <p:blipFill>
                <a:blip r:embed="rId36"/>
                <a:stretch>
                  <a:fillRect/>
                </a:stretch>
              </p:blipFill>
              <p:spPr>
                <a:xfrm>
                  <a:off x="2141407" y="6171916"/>
                  <a:ext cx="144000" cy="171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7">
            <p14:nvContentPartPr>
              <p14:cNvPr id="30" name="Freihand 29">
                <a:extLst>
                  <a:ext uri="{FF2B5EF4-FFF2-40B4-BE49-F238E27FC236}">
                    <a16:creationId xmlns:a16="http://schemas.microsoft.com/office/drawing/2014/main" id="{7ED63611-1207-3314-8D66-97E8F23396DB}"/>
                  </a:ext>
                </a:extLst>
              </p14:cNvPr>
              <p14:cNvContentPartPr/>
              <p14:nvPr userDrawn="1"/>
            </p14:nvContentPartPr>
            <p14:xfrm>
              <a:off x="5416327" y="6216916"/>
              <a:ext cx="37440" cy="92520"/>
            </p14:xfrm>
          </p:contentPart>
        </mc:Choice>
        <mc:Fallback xmlns="">
          <p:pic>
            <p:nvPicPr>
              <p:cNvPr id="30" name="Freihand 29">
                <a:extLst>
                  <a:ext uri="{FF2B5EF4-FFF2-40B4-BE49-F238E27FC236}">
                    <a16:creationId xmlns:a16="http://schemas.microsoft.com/office/drawing/2014/main" id="{7ED63611-1207-3314-8D66-97E8F23396DB}"/>
                  </a:ext>
                </a:extLst>
              </p:cNvPr>
              <p:cNvPicPr/>
              <p:nvPr/>
            </p:nvPicPr>
            <p:blipFill>
              <a:blip r:embed="rId38"/>
              <a:stretch>
                <a:fillRect/>
              </a:stretch>
            </p:blipFill>
            <p:spPr>
              <a:xfrm>
                <a:off x="5353327" y="6153916"/>
                <a:ext cx="163080" cy="2181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1" name="Freihand 30">
                <a:extLst>
                  <a:ext uri="{FF2B5EF4-FFF2-40B4-BE49-F238E27FC236}">
                    <a16:creationId xmlns:a16="http://schemas.microsoft.com/office/drawing/2014/main" id="{6E5CA5D4-03B9-A944-F78A-97A038CBED50}"/>
                  </a:ext>
                </a:extLst>
              </p14:cNvPr>
              <p14:cNvContentPartPr/>
              <p14:nvPr userDrawn="1"/>
            </p14:nvContentPartPr>
            <p14:xfrm>
              <a:off x="5419567" y="6265876"/>
              <a:ext cx="20880" cy="34560"/>
            </p14:xfrm>
          </p:contentPart>
        </mc:Choice>
        <mc:Fallback xmlns="">
          <p:pic>
            <p:nvPicPr>
              <p:cNvPr id="31" name="Freihand 30">
                <a:extLst>
                  <a:ext uri="{FF2B5EF4-FFF2-40B4-BE49-F238E27FC236}">
                    <a16:creationId xmlns:a16="http://schemas.microsoft.com/office/drawing/2014/main" id="{6E5CA5D4-03B9-A944-F78A-97A038CBED50}"/>
                  </a:ext>
                </a:extLst>
              </p:cNvPr>
              <p:cNvPicPr/>
              <p:nvPr/>
            </p:nvPicPr>
            <p:blipFill>
              <a:blip r:embed="rId40"/>
              <a:stretch>
                <a:fillRect/>
              </a:stretch>
            </p:blipFill>
            <p:spPr>
              <a:xfrm>
                <a:off x="5356567" y="6202876"/>
                <a:ext cx="146520" cy="160200"/>
              </a:xfrm>
              <a:prstGeom prst="rect">
                <a:avLst/>
              </a:prstGeom>
            </p:spPr>
          </p:pic>
        </mc:Fallback>
      </mc:AlternateContent>
      <p:grpSp>
        <p:nvGrpSpPr>
          <p:cNvPr id="32" name="Gruppieren 31">
            <a:extLst>
              <a:ext uri="{FF2B5EF4-FFF2-40B4-BE49-F238E27FC236}">
                <a16:creationId xmlns:a16="http://schemas.microsoft.com/office/drawing/2014/main" id="{C8A4FDB5-1617-B338-68B7-CE6DAEC6C2F1}"/>
              </a:ext>
            </a:extLst>
          </p:cNvPr>
          <p:cNvGrpSpPr/>
          <p:nvPr userDrawn="1"/>
        </p:nvGrpSpPr>
        <p:grpSpPr>
          <a:xfrm>
            <a:off x="7002724" y="6175156"/>
            <a:ext cx="35640" cy="137880"/>
            <a:chOff x="7002724" y="6175156"/>
            <a:chExt cx="35640" cy="137880"/>
          </a:xfrm>
        </p:grpSpPr>
        <mc:AlternateContent xmlns:mc="http://schemas.openxmlformats.org/markup-compatibility/2006" xmlns:p14="http://schemas.microsoft.com/office/powerpoint/2010/main">
          <mc:Choice Requires="p14">
            <p:contentPart p14:bwMode="auto" r:id="rId41">
              <p14:nvContentPartPr>
                <p14:cNvPr id="33" name="Freihand 32">
                  <a:extLst>
                    <a:ext uri="{FF2B5EF4-FFF2-40B4-BE49-F238E27FC236}">
                      <a16:creationId xmlns:a16="http://schemas.microsoft.com/office/drawing/2014/main" id="{00CA27C2-459D-FE92-52BF-55345ADA9EA9}"/>
                    </a:ext>
                  </a:extLst>
                </p14:cNvPr>
                <p14:cNvContentPartPr/>
                <p14:nvPr userDrawn="1"/>
              </p14:nvContentPartPr>
              <p14:xfrm>
                <a:off x="7002724" y="6175156"/>
                <a:ext cx="30600" cy="120960"/>
              </p14:xfrm>
            </p:contentPart>
          </mc:Choice>
          <mc:Fallback xmlns="">
            <p:pic>
              <p:nvPicPr>
                <p:cNvPr id="39" name="Freihand 38">
                  <a:extLst>
                    <a:ext uri="{FF2B5EF4-FFF2-40B4-BE49-F238E27FC236}">
                      <a16:creationId xmlns:a16="http://schemas.microsoft.com/office/drawing/2014/main" id="{88432774-CF24-2D13-6232-949DB6745902}"/>
                    </a:ext>
                  </a:extLst>
                </p:cNvPr>
                <p:cNvPicPr/>
                <p:nvPr/>
              </p:nvPicPr>
              <p:blipFill>
                <a:blip r:embed="rId42"/>
                <a:stretch>
                  <a:fillRect/>
                </a:stretch>
              </p:blipFill>
              <p:spPr>
                <a:xfrm>
                  <a:off x="6940084" y="6112516"/>
                  <a:ext cx="15624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4" name="Freihand 33">
                  <a:extLst>
                    <a:ext uri="{FF2B5EF4-FFF2-40B4-BE49-F238E27FC236}">
                      <a16:creationId xmlns:a16="http://schemas.microsoft.com/office/drawing/2014/main" id="{D308CC3C-C262-530D-AB2C-B961026982B2}"/>
                    </a:ext>
                  </a:extLst>
                </p14:cNvPr>
                <p14:cNvContentPartPr/>
                <p14:nvPr userDrawn="1"/>
              </p14:nvContentPartPr>
              <p14:xfrm>
                <a:off x="7021804" y="6247876"/>
                <a:ext cx="12960" cy="45360"/>
              </p14:xfrm>
            </p:contentPart>
          </mc:Choice>
          <mc:Fallback xmlns="">
            <p:pic>
              <p:nvPicPr>
                <p:cNvPr id="40" name="Freihand 39">
                  <a:extLst>
                    <a:ext uri="{FF2B5EF4-FFF2-40B4-BE49-F238E27FC236}">
                      <a16:creationId xmlns:a16="http://schemas.microsoft.com/office/drawing/2014/main" id="{5EE0D17A-8DFD-492C-B5EC-424816D7D821}"/>
                    </a:ext>
                  </a:extLst>
                </p:cNvPr>
                <p:cNvPicPr/>
                <p:nvPr/>
              </p:nvPicPr>
              <p:blipFill>
                <a:blip r:embed="rId44"/>
                <a:stretch>
                  <a:fillRect/>
                </a:stretch>
              </p:blipFill>
              <p:spPr>
                <a:xfrm>
                  <a:off x="6959164" y="6185236"/>
                  <a:ext cx="13860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5" name="Freihand 34">
                  <a:extLst>
                    <a:ext uri="{FF2B5EF4-FFF2-40B4-BE49-F238E27FC236}">
                      <a16:creationId xmlns:a16="http://schemas.microsoft.com/office/drawing/2014/main" id="{DCE02A1C-3A83-C3F0-C379-64688053AC2E}"/>
                    </a:ext>
                  </a:extLst>
                </p14:cNvPr>
                <p14:cNvContentPartPr/>
                <p14:nvPr userDrawn="1"/>
              </p14:nvContentPartPr>
              <p14:xfrm>
                <a:off x="7022524" y="6259396"/>
                <a:ext cx="6120" cy="24480"/>
              </p14:xfrm>
            </p:contentPart>
          </mc:Choice>
          <mc:Fallback xmlns="">
            <p:pic>
              <p:nvPicPr>
                <p:cNvPr id="42" name="Freihand 41">
                  <a:extLst>
                    <a:ext uri="{FF2B5EF4-FFF2-40B4-BE49-F238E27FC236}">
                      <a16:creationId xmlns:a16="http://schemas.microsoft.com/office/drawing/2014/main" id="{292415E1-CA17-9D74-892B-B7AD57CD0366}"/>
                    </a:ext>
                  </a:extLst>
                </p:cNvPr>
                <p:cNvPicPr/>
                <p:nvPr/>
              </p:nvPicPr>
              <p:blipFill>
                <a:blip r:embed="rId46"/>
                <a:stretch>
                  <a:fillRect/>
                </a:stretch>
              </p:blipFill>
              <p:spPr>
                <a:xfrm>
                  <a:off x="6959884" y="6196756"/>
                  <a:ext cx="13176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6" name="Freihand 35">
                  <a:extLst>
                    <a:ext uri="{FF2B5EF4-FFF2-40B4-BE49-F238E27FC236}">
                      <a16:creationId xmlns:a16="http://schemas.microsoft.com/office/drawing/2014/main" id="{4F1577F6-4EB5-7679-A4DA-A1D9D6C38FF4}"/>
                    </a:ext>
                  </a:extLst>
                </p14:cNvPr>
                <p14:cNvContentPartPr/>
                <p14:nvPr userDrawn="1"/>
              </p14:nvContentPartPr>
              <p14:xfrm>
                <a:off x="7013524" y="6251116"/>
                <a:ext cx="24840" cy="61920"/>
              </p14:xfrm>
            </p:contentPart>
          </mc:Choice>
          <mc:Fallback xmlns="">
            <p:pic>
              <p:nvPicPr>
                <p:cNvPr id="43" name="Freihand 42">
                  <a:extLst>
                    <a:ext uri="{FF2B5EF4-FFF2-40B4-BE49-F238E27FC236}">
                      <a16:creationId xmlns:a16="http://schemas.microsoft.com/office/drawing/2014/main" id="{D3C1E597-B865-74E5-84AF-AAA900A621E6}"/>
                    </a:ext>
                  </a:extLst>
                </p:cNvPr>
                <p:cNvPicPr/>
                <p:nvPr/>
              </p:nvPicPr>
              <p:blipFill>
                <a:blip r:embed="rId48"/>
                <a:stretch>
                  <a:fillRect/>
                </a:stretch>
              </p:blipFill>
              <p:spPr>
                <a:xfrm>
                  <a:off x="6950524" y="6188116"/>
                  <a:ext cx="150480" cy="187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9">
            <p14:nvContentPartPr>
              <p14:cNvPr id="37" name="Freihand 36">
                <a:extLst>
                  <a:ext uri="{FF2B5EF4-FFF2-40B4-BE49-F238E27FC236}">
                    <a16:creationId xmlns:a16="http://schemas.microsoft.com/office/drawing/2014/main" id="{C735C44A-B5EC-4C9F-104C-2D312B663554}"/>
                  </a:ext>
                </a:extLst>
              </p14:cNvPr>
              <p14:cNvContentPartPr/>
              <p14:nvPr userDrawn="1"/>
            </p14:nvContentPartPr>
            <p14:xfrm>
              <a:off x="9657364" y="6231316"/>
              <a:ext cx="48960" cy="85680"/>
            </p14:xfrm>
          </p:contentPart>
        </mc:Choice>
        <mc:Fallback xmlns="">
          <p:pic>
            <p:nvPicPr>
              <p:cNvPr id="37" name="Freihand 36">
                <a:extLst>
                  <a:ext uri="{FF2B5EF4-FFF2-40B4-BE49-F238E27FC236}">
                    <a16:creationId xmlns:a16="http://schemas.microsoft.com/office/drawing/2014/main" id="{C735C44A-B5EC-4C9F-104C-2D312B663554}"/>
                  </a:ext>
                </a:extLst>
              </p:cNvPr>
              <p:cNvPicPr/>
              <p:nvPr/>
            </p:nvPicPr>
            <p:blipFill>
              <a:blip r:embed="rId50"/>
              <a:stretch>
                <a:fillRect/>
              </a:stretch>
            </p:blipFill>
            <p:spPr>
              <a:xfrm>
                <a:off x="9594364" y="6168316"/>
                <a:ext cx="174600" cy="2113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8" name="Freihand 37">
                <a:extLst>
                  <a:ext uri="{FF2B5EF4-FFF2-40B4-BE49-F238E27FC236}">
                    <a16:creationId xmlns:a16="http://schemas.microsoft.com/office/drawing/2014/main" id="{CC8676C6-C3A9-03EA-FD7B-F42E6DAE2654}"/>
                  </a:ext>
                </a:extLst>
              </p14:cNvPr>
              <p14:cNvContentPartPr/>
              <p14:nvPr userDrawn="1"/>
            </p14:nvContentPartPr>
            <p14:xfrm>
              <a:off x="8576527" y="6347716"/>
              <a:ext cx="40680" cy="59760"/>
            </p14:xfrm>
          </p:contentPart>
        </mc:Choice>
        <mc:Fallback xmlns="">
          <p:pic>
            <p:nvPicPr>
              <p:cNvPr id="38" name="Freihand 37">
                <a:extLst>
                  <a:ext uri="{FF2B5EF4-FFF2-40B4-BE49-F238E27FC236}">
                    <a16:creationId xmlns:a16="http://schemas.microsoft.com/office/drawing/2014/main" id="{CC8676C6-C3A9-03EA-FD7B-F42E6DAE2654}"/>
                  </a:ext>
                </a:extLst>
              </p:cNvPr>
              <p:cNvPicPr/>
              <p:nvPr/>
            </p:nvPicPr>
            <p:blipFill>
              <a:blip r:embed="rId52"/>
              <a:stretch>
                <a:fillRect/>
              </a:stretch>
            </p:blipFill>
            <p:spPr>
              <a:xfrm>
                <a:off x="8513527" y="6284716"/>
                <a:ext cx="166320" cy="185400"/>
              </a:xfrm>
              <a:prstGeom prst="rect">
                <a:avLst/>
              </a:prstGeom>
            </p:spPr>
          </p:pic>
        </mc:Fallback>
      </mc:AlternateContent>
      <p:pic>
        <p:nvPicPr>
          <p:cNvPr id="39" name="Grafik 38">
            <a:extLst>
              <a:ext uri="{FF2B5EF4-FFF2-40B4-BE49-F238E27FC236}">
                <a16:creationId xmlns:a16="http://schemas.microsoft.com/office/drawing/2014/main" id="{A97846E1-5AFF-B29D-972B-19F5292EC715}"/>
              </a:ext>
            </a:extLst>
          </p:cNvPr>
          <p:cNvPicPr>
            <a:picLocks noChangeAspect="1"/>
          </p:cNvPicPr>
          <p:nvPr userDrawn="1"/>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18823" r="28290" b="70736"/>
          <a:stretch/>
        </p:blipFill>
        <p:spPr>
          <a:xfrm>
            <a:off x="10916783" y="5971556"/>
            <a:ext cx="626730" cy="346292"/>
          </a:xfrm>
          <a:prstGeom prst="rect">
            <a:avLst/>
          </a:prstGeom>
        </p:spPr>
      </p:pic>
      <mc:AlternateContent xmlns:mc="http://schemas.openxmlformats.org/markup-compatibility/2006" xmlns:p14="http://schemas.microsoft.com/office/powerpoint/2010/main">
        <mc:Choice Requires="p14">
          <p:contentPart p14:bwMode="auto" r:id="rId53">
            <p14:nvContentPartPr>
              <p14:cNvPr id="40" name="Freihand 39">
                <a:extLst>
                  <a:ext uri="{FF2B5EF4-FFF2-40B4-BE49-F238E27FC236}">
                    <a16:creationId xmlns:a16="http://schemas.microsoft.com/office/drawing/2014/main" id="{51FD5614-35F5-85BB-D231-1A9528382662}"/>
                  </a:ext>
                </a:extLst>
              </p14:cNvPr>
              <p14:cNvContentPartPr/>
              <p14:nvPr userDrawn="1"/>
            </p14:nvContentPartPr>
            <p14:xfrm>
              <a:off x="11207034" y="6196803"/>
              <a:ext cx="39240" cy="153000"/>
            </p14:xfrm>
          </p:contentPart>
        </mc:Choice>
        <mc:Fallback xmlns="">
          <p:pic>
            <p:nvPicPr>
              <p:cNvPr id="40" name="Freihand 39">
                <a:extLst>
                  <a:ext uri="{FF2B5EF4-FFF2-40B4-BE49-F238E27FC236}">
                    <a16:creationId xmlns:a16="http://schemas.microsoft.com/office/drawing/2014/main" id="{51FD5614-35F5-85BB-D231-1A9528382662}"/>
                  </a:ext>
                </a:extLst>
              </p:cNvPr>
              <p:cNvPicPr/>
              <p:nvPr/>
            </p:nvPicPr>
            <p:blipFill>
              <a:blip r:embed="rId54"/>
              <a:stretch>
                <a:fillRect/>
              </a:stretch>
            </p:blipFill>
            <p:spPr>
              <a:xfrm>
                <a:off x="11144034" y="6133803"/>
                <a:ext cx="164880" cy="278640"/>
              </a:xfrm>
              <a:prstGeom prst="rect">
                <a:avLst/>
              </a:prstGeom>
            </p:spPr>
          </p:pic>
        </mc:Fallback>
      </mc:AlternateContent>
      <p:grpSp>
        <p:nvGrpSpPr>
          <p:cNvPr id="41" name="Gruppieren 40">
            <a:extLst>
              <a:ext uri="{FF2B5EF4-FFF2-40B4-BE49-F238E27FC236}">
                <a16:creationId xmlns:a16="http://schemas.microsoft.com/office/drawing/2014/main" id="{D46F32DE-AA52-B4E9-A8F0-0B058F6E3F3B}"/>
              </a:ext>
            </a:extLst>
          </p:cNvPr>
          <p:cNvGrpSpPr/>
          <p:nvPr userDrawn="1"/>
        </p:nvGrpSpPr>
        <p:grpSpPr>
          <a:xfrm>
            <a:off x="10932293" y="6188533"/>
            <a:ext cx="39960" cy="30600"/>
            <a:chOff x="10932293" y="6188533"/>
            <a:chExt cx="39960" cy="30600"/>
          </a:xfrm>
        </p:grpSpPr>
        <mc:AlternateContent xmlns:mc="http://schemas.openxmlformats.org/markup-compatibility/2006" xmlns:p14="http://schemas.microsoft.com/office/powerpoint/2010/main">
          <mc:Choice Requires="p14">
            <p:contentPart p14:bwMode="auto" r:id="rId55">
              <p14:nvContentPartPr>
                <p14:cNvPr id="42" name="Freihand 41">
                  <a:extLst>
                    <a:ext uri="{FF2B5EF4-FFF2-40B4-BE49-F238E27FC236}">
                      <a16:creationId xmlns:a16="http://schemas.microsoft.com/office/drawing/2014/main" id="{D3C5BBA1-E742-45B5-9EE1-2B39001E7003}"/>
                    </a:ext>
                  </a:extLst>
                </p14:cNvPr>
                <p14:cNvContentPartPr/>
                <p14:nvPr userDrawn="1"/>
              </p14:nvContentPartPr>
              <p14:xfrm>
                <a:off x="10937333" y="6214093"/>
                <a:ext cx="34920" cy="5040"/>
              </p14:xfrm>
            </p:contentPart>
          </mc:Choice>
          <mc:Fallback xmlns="">
            <p:pic>
              <p:nvPicPr>
                <p:cNvPr id="50" name="Freihand 49">
                  <a:extLst>
                    <a:ext uri="{FF2B5EF4-FFF2-40B4-BE49-F238E27FC236}">
                      <a16:creationId xmlns:a16="http://schemas.microsoft.com/office/drawing/2014/main" id="{13ED0BCE-7218-BB15-4A85-BE4094875B34}"/>
                    </a:ext>
                  </a:extLst>
                </p:cNvPr>
                <p:cNvPicPr/>
                <p:nvPr/>
              </p:nvPicPr>
              <p:blipFill>
                <a:blip r:embed="rId56"/>
                <a:stretch>
                  <a:fillRect/>
                </a:stretch>
              </p:blipFill>
              <p:spPr>
                <a:xfrm>
                  <a:off x="10901693" y="6178093"/>
                  <a:ext cx="10656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3" name="Freihand 42">
                  <a:extLst>
                    <a:ext uri="{FF2B5EF4-FFF2-40B4-BE49-F238E27FC236}">
                      <a16:creationId xmlns:a16="http://schemas.microsoft.com/office/drawing/2014/main" id="{5183192C-83B1-D649-2185-102C5B2B343C}"/>
                    </a:ext>
                  </a:extLst>
                </p14:cNvPr>
                <p14:cNvContentPartPr/>
                <p14:nvPr userDrawn="1"/>
              </p14:nvContentPartPr>
              <p14:xfrm>
                <a:off x="10932293" y="6188533"/>
                <a:ext cx="27720" cy="26280"/>
              </p14:xfrm>
            </p:contentPart>
          </mc:Choice>
          <mc:Fallback xmlns="">
            <p:pic>
              <p:nvPicPr>
                <p:cNvPr id="51" name="Freihand 50">
                  <a:extLst>
                    <a:ext uri="{FF2B5EF4-FFF2-40B4-BE49-F238E27FC236}">
                      <a16:creationId xmlns:a16="http://schemas.microsoft.com/office/drawing/2014/main" id="{4FDBE5FA-F7A9-10BD-61A9-102C564088DF}"/>
                    </a:ext>
                  </a:extLst>
                </p:cNvPr>
                <p:cNvPicPr/>
                <p:nvPr/>
              </p:nvPicPr>
              <p:blipFill>
                <a:blip r:embed="rId58"/>
                <a:stretch>
                  <a:fillRect/>
                </a:stretch>
              </p:blipFill>
              <p:spPr>
                <a:xfrm>
                  <a:off x="10896293" y="6152533"/>
                  <a:ext cx="99360" cy="97920"/>
                </a:xfrm>
                <a:prstGeom prst="rect">
                  <a:avLst/>
                </a:prstGeom>
              </p:spPr>
            </p:pic>
          </mc:Fallback>
        </mc:AlternateContent>
      </p:grpSp>
      <p:sp>
        <p:nvSpPr>
          <p:cNvPr id="44" name="Textfeld 43">
            <a:extLst>
              <a:ext uri="{FF2B5EF4-FFF2-40B4-BE49-F238E27FC236}">
                <a16:creationId xmlns:a16="http://schemas.microsoft.com/office/drawing/2014/main" id="{2A6D3CFF-89B9-816D-50EC-08CC635AAA07}"/>
              </a:ext>
            </a:extLst>
          </p:cNvPr>
          <p:cNvSpPr txBox="1"/>
          <p:nvPr userDrawn="1"/>
        </p:nvSpPr>
        <p:spPr>
          <a:xfrm>
            <a:off x="668079" y="6403132"/>
            <a:ext cx="10855842" cy="369332"/>
          </a:xfrm>
          <a:prstGeom prst="rect">
            <a:avLst/>
          </a:prstGeom>
          <a:noFill/>
        </p:spPr>
        <p:txBody>
          <a:bodyPr wrap="square" rtlCol="0">
            <a:spAutoFit/>
          </a:bodyPr>
          <a:lstStyle/>
          <a:p>
            <a:pPr algn="ctr" defTabSz="914400">
              <a:lnSpc>
                <a:spcPct val="100000"/>
              </a:lnSpc>
            </a:pPr>
            <a:r>
              <a:rPr lang="de-DE" sz="1800" b="0" strike="noStrike" spc="-1" dirty="0">
                <a:solidFill>
                  <a:schemeClr val="lt1"/>
                </a:solidFill>
                <a:latin typeface="+mn-lt"/>
              </a:rPr>
              <a:t>Bildung für utopischen Wandel e.V. | Kollektiv </a:t>
            </a:r>
            <a:r>
              <a:rPr lang="de-DE" sz="1800" b="0" strike="noStrike" spc="-1" dirty="0" err="1">
                <a:solidFill>
                  <a:schemeClr val="lt1"/>
                </a:solidFill>
                <a:latin typeface="+mn-lt"/>
              </a:rPr>
              <a:t>radix</a:t>
            </a:r>
            <a:r>
              <a:rPr lang="de-DE" sz="1800" b="0" strike="noStrike" spc="-1" dirty="0">
                <a:solidFill>
                  <a:schemeClr val="lt1"/>
                </a:solidFill>
                <a:latin typeface="+mn-lt"/>
              </a:rPr>
              <a:t> | Handbuch </a:t>
            </a:r>
            <a:r>
              <a:rPr lang="de-DE" sz="1800" b="0" strike="noStrike" spc="-1" dirty="0" err="1">
                <a:solidFill>
                  <a:schemeClr val="lt1"/>
                </a:solidFill>
                <a:latin typeface="+mn-lt"/>
              </a:rPr>
              <a:t>Klasse.Macht.Klima</a:t>
            </a:r>
            <a:r>
              <a:rPr lang="de-DE" sz="1800" b="0" strike="noStrike" spc="-1" dirty="0">
                <a:solidFill>
                  <a:schemeClr val="lt1"/>
                </a:solidFill>
                <a:latin typeface="+mn-lt"/>
              </a:rPr>
              <a:t> | Wann war Klasse?</a:t>
            </a:r>
            <a:endParaRPr lang="de-DE" sz="1800" b="0" strike="noStrike" spc="-1" dirty="0">
              <a:solidFill>
                <a:srgbClr val="000000"/>
              </a:solidFill>
              <a:latin typeface="+mn-lt"/>
            </a:endParaRPr>
          </a:p>
        </p:txBody>
      </p:sp>
      <p:sp>
        <p:nvSpPr>
          <p:cNvPr id="45" name="Rechteck 44">
            <a:extLst>
              <a:ext uri="{FF2B5EF4-FFF2-40B4-BE49-F238E27FC236}">
                <a16:creationId xmlns:a16="http://schemas.microsoft.com/office/drawing/2014/main" id="{E2DFE91D-C746-2D69-920A-BA74094AC85F}"/>
              </a:ext>
            </a:extLst>
          </p:cNvPr>
          <p:cNvSpPr/>
          <p:nvPr userDrawn="1"/>
        </p:nvSpPr>
        <p:spPr>
          <a:xfrm>
            <a:off x="0" y="6760242"/>
            <a:ext cx="12192000" cy="150573"/>
          </a:xfrm>
          <a:prstGeom prst="rect">
            <a:avLst/>
          </a:prstGeom>
          <a:solidFill>
            <a:srgbClr val="BE40F2"/>
          </a:solidFill>
          <a:ln>
            <a:solidFill>
              <a:srgbClr val="BE40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7" name="Grafik 46" descr="Ein Bild, das Schrift, Text, Symbol, Grafiken enthält.&#10;&#10;Automatisch generierte Beschreibung">
            <a:extLst>
              <a:ext uri="{FF2B5EF4-FFF2-40B4-BE49-F238E27FC236}">
                <a16:creationId xmlns:a16="http://schemas.microsoft.com/office/drawing/2014/main" id="{B6CAD86B-F6C3-0021-A509-4211FF378399}"/>
              </a:ext>
            </a:extLst>
          </p:cNvPr>
          <p:cNvPicPr>
            <a:picLocks noChangeAspect="1"/>
          </p:cNvPicPr>
          <p:nvPr userDrawn="1"/>
        </p:nvPicPr>
        <p:blipFill>
          <a:blip r:embed="rId59">
            <a:clrChange>
              <a:clrFrom>
                <a:srgbClr val="000000"/>
              </a:clrFrom>
              <a:clrTo>
                <a:srgbClr val="000000">
                  <a:alpha val="0"/>
                </a:srgbClr>
              </a:clrTo>
            </a:clrChange>
            <a:extLst>
              <a:ext uri="{28A0092B-C50C-407E-A947-70E740481C1C}">
                <a14:useLocalDpi xmlns:a14="http://schemas.microsoft.com/office/drawing/2010/main" val="0"/>
              </a:ext>
            </a:extLst>
          </a:blip>
          <a:srcRect l="4200" b="2960"/>
          <a:stretch>
            <a:fillRect/>
          </a:stretch>
        </p:blipFill>
        <p:spPr>
          <a:xfrm>
            <a:off x="43801" y="6183076"/>
            <a:ext cx="721452" cy="730789"/>
          </a:xfrm>
          <a:prstGeom prst="rect">
            <a:avLst/>
          </a:prstGeom>
        </p:spPr>
      </p:pic>
    </p:spTree>
    <p:extLst>
      <p:ext uri="{BB962C8B-B14F-4D97-AF65-F5344CB8AC3E}">
        <p14:creationId xmlns:p14="http://schemas.microsoft.com/office/powerpoint/2010/main" val="1042087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creativecommons.org/licenses/by-sa/4.0/deed.en"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commons.wikimedia.org/wiki/File:Mapa_da_Capitania_de_Pernambuco,_com_representa%C3%A7%C3%A3o_do_Quilombo_dos_Palmares_(1647).jp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commons.wikimedia.org/wiki/File:Mapa_da_Capitania_de_Pernambuco,_com_representa%C3%A7%C3%A3o_do_Quilombo_dos_Palmares_(1647).jp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creativecommons.org/licenses/by-nc-nd/2.0/deed.d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creativecommons.org/licenses/by-nc-nd/2.0/deed.de"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hyperlink" Target="https://picryl.com/media/framebreaking-1812-9b84c2"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hyperlink" Target="https://picryl.com/media/framebreaking-1812-9b84c2"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creativecommons.org/licenses/by-sa/4.0/deed.en"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creativecommons.org/licenses/by-nc-sa/3.0/deed.en_U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creativecommons.org/licenses/by-sa/4.0/deed.no"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creativecommons.org/licenses/by-sa/4.0/deed.no"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3" Type="http://schemas.openxmlformats.org/officeDocument/2006/relationships/hyperlink" Target="https://www.flickr.com/photos/skasuga/375495241"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51" Type="http://schemas.openxmlformats.org/officeDocument/2006/relationships/image" Target="../media/image200.png"/><Relationship Id="rId3" Type="http://schemas.openxmlformats.org/officeDocument/2006/relationships/image" Target="../media/image23.png"/><Relationship Id="rId34" Type="http://schemas.openxmlformats.org/officeDocument/2006/relationships/customXml" Target="../ink/ink42.xml"/><Relationship Id="rId55" Type="http://schemas.openxmlformats.org/officeDocument/2006/relationships/image" Target="../media/image210.png"/><Relationship Id="rId7" Type="http://schemas.openxmlformats.org/officeDocument/2006/relationships/customXml" Target="../ink/ink39.xml"/><Relationship Id="rId3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0.png"/><Relationship Id="rId32" Type="http://schemas.openxmlformats.org/officeDocument/2006/relationships/customXml" Target="../ink/ink41.xml"/><Relationship Id="rId58" Type="http://schemas.openxmlformats.org/officeDocument/2006/relationships/image" Target="../media/image24.png"/><Relationship Id="rId15" Type="http://schemas.openxmlformats.org/officeDocument/2006/relationships/customXml" Target="../ink/ink40.xml"/><Relationship Id="rId36" Type="http://schemas.openxmlformats.org/officeDocument/2006/relationships/customXml" Target="../ink/ink43.xml"/><Relationship Id="rId57" Type="http://schemas.openxmlformats.org/officeDocument/2006/relationships/image" Target="../media/image22.png"/><Relationship Id="rId31" Type="http://schemas.openxmlformats.org/officeDocument/2006/relationships/image" Target="../media/image10.png"/><Relationship Id="rId52" Type="http://schemas.openxmlformats.org/officeDocument/2006/relationships/customXml" Target="../ink/ink44.xml"/><Relationship Id="rId4" Type="http://schemas.openxmlformats.org/officeDocument/2006/relationships/customXml" Target="../ink/ink38.xml"/><Relationship Id="rId14" Type="http://schemas.openxmlformats.org/officeDocument/2006/relationships/image" Target="../media/image71.png"/><Relationship Id="rId35" Type="http://schemas.openxmlformats.org/officeDocument/2006/relationships/image" Target="../media/image12.png"/><Relationship Id="rId56" Type="http://schemas.openxmlformats.org/officeDocument/2006/relationships/customXml" Target="../ink/ink45.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creativecommons.org/licenses/by-sa/3.0/deed.en"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creativecommons.org/licenses/by-sa/3.0/deed.en"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www.commondreams.org/media-library/opponents-of-eacop-carry-a-banner-in-nyc.jpg?id=52979359&amp;width=1200&amp;height=400&amp;quality="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buwa-kollektiv.de/newsletter/" TargetMode="External"/><Relationship Id="rId7"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52.png"/><Relationship Id="rId11" Type="http://schemas.openxmlformats.org/officeDocument/2006/relationships/image" Target="../media/image57.jp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23.png"/><Relationship Id="rId9"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7.jp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FFC0B2-B257-5E9B-1D12-0E873674804D}"/>
              </a:ext>
            </a:extLst>
          </p:cNvPr>
          <p:cNvSpPr>
            <a:spLocks noGrp="1"/>
          </p:cNvSpPr>
          <p:nvPr>
            <p:ph type="ctrTitle"/>
          </p:nvPr>
        </p:nvSpPr>
        <p:spPr>
          <a:xfrm>
            <a:off x="1524000" y="0"/>
            <a:ext cx="9144000" cy="2553236"/>
          </a:xfrm>
        </p:spPr>
        <p:txBody>
          <a:bodyPr/>
          <a:lstStyle/>
          <a:p>
            <a:r>
              <a:rPr lang="de-DE" dirty="0" err="1">
                <a:solidFill>
                  <a:srgbClr val="38B775"/>
                </a:solidFill>
              </a:rPr>
              <a:t>Klasse.Macht.Klima</a:t>
            </a:r>
            <a:endParaRPr lang="de-DE" dirty="0">
              <a:solidFill>
                <a:srgbClr val="38B775"/>
              </a:solidFill>
            </a:endParaRPr>
          </a:p>
        </p:txBody>
      </p:sp>
      <p:sp>
        <p:nvSpPr>
          <p:cNvPr id="3" name="Untertitel 2">
            <a:extLst>
              <a:ext uri="{FF2B5EF4-FFF2-40B4-BE49-F238E27FC236}">
                <a16:creationId xmlns:a16="http://schemas.microsoft.com/office/drawing/2014/main" id="{DFCE2DF2-A963-06B8-173C-A08CD8CA3D64}"/>
              </a:ext>
            </a:extLst>
          </p:cNvPr>
          <p:cNvSpPr>
            <a:spLocks noGrp="1"/>
          </p:cNvSpPr>
          <p:nvPr>
            <p:ph type="subTitle" idx="1"/>
          </p:nvPr>
        </p:nvSpPr>
        <p:spPr>
          <a:xfrm>
            <a:off x="1524000" y="897474"/>
            <a:ext cx="9144000" cy="1655762"/>
          </a:xfrm>
        </p:spPr>
        <p:txBody>
          <a:bodyPr/>
          <a:lstStyle/>
          <a:p>
            <a:r>
              <a:rPr lang="de-DE" dirty="0"/>
              <a:t>Diese Arbeitsmaterialien sind Teil des Handbuchs</a:t>
            </a:r>
          </a:p>
        </p:txBody>
      </p:sp>
      <p:sp>
        <p:nvSpPr>
          <p:cNvPr id="5" name="Textfeld 4">
            <a:extLst>
              <a:ext uri="{FF2B5EF4-FFF2-40B4-BE49-F238E27FC236}">
                <a16:creationId xmlns:a16="http://schemas.microsoft.com/office/drawing/2014/main" id="{5DD10F1B-61E9-39F4-FE3B-DF192DFBEC7B}"/>
              </a:ext>
            </a:extLst>
          </p:cNvPr>
          <p:cNvSpPr txBox="1"/>
          <p:nvPr/>
        </p:nvSpPr>
        <p:spPr>
          <a:xfrm>
            <a:off x="3043707" y="2673188"/>
            <a:ext cx="6104586" cy="967765"/>
          </a:xfrm>
          <a:prstGeom prst="rect">
            <a:avLst/>
          </a:prstGeom>
          <a:noFill/>
        </p:spPr>
        <p:txBody>
          <a:bodyPr wrap="square">
            <a:spAutoFit/>
          </a:bodyPr>
          <a:lstStyle/>
          <a:p>
            <a:pPr algn="ctr">
              <a:lnSpc>
                <a:spcPct val="107000"/>
              </a:lnSpc>
              <a:spcAft>
                <a:spcPts val="800"/>
              </a:spcAft>
              <a:buNone/>
            </a:pPr>
            <a:r>
              <a:rPr lang="de-DE" sz="2400" spc="75" dirty="0">
                <a:effectLst/>
                <a:ea typeface="Aptos" panose="020B0004020202020204" pitchFamily="34" charset="0"/>
                <a:cs typeface="Aptos" panose="020B0004020202020204" pitchFamily="34" charset="0"/>
              </a:rPr>
              <a:t>Transformative Bildungsmaterialien</a:t>
            </a:r>
            <a:endParaRPr lang="de-DE" sz="2400" dirty="0">
              <a:effectLst/>
              <a:ea typeface="Aptos" panose="020B0004020202020204" pitchFamily="34" charset="0"/>
              <a:cs typeface="Aptos" panose="020B0004020202020204" pitchFamily="34" charset="0"/>
            </a:endParaRPr>
          </a:p>
          <a:p>
            <a:pPr algn="ctr">
              <a:lnSpc>
                <a:spcPct val="107000"/>
              </a:lnSpc>
              <a:spcAft>
                <a:spcPts val="800"/>
              </a:spcAft>
              <a:buNone/>
            </a:pPr>
            <a:r>
              <a:rPr lang="de-DE" sz="2400" spc="75" dirty="0">
                <a:effectLst/>
                <a:ea typeface="Aptos" panose="020B0004020202020204" pitchFamily="34" charset="0"/>
                <a:cs typeface="Aptos" panose="020B0004020202020204" pitchFamily="34" charset="0"/>
              </a:rPr>
              <a:t>zu Klassismus in der Umwelt- und Klimakrise</a:t>
            </a:r>
            <a:endParaRPr lang="de-DE" sz="2400" dirty="0">
              <a:effectLst/>
              <a:ea typeface="Aptos" panose="020B0004020202020204" pitchFamily="34" charset="0"/>
              <a:cs typeface="Aptos" panose="020B0004020202020204" pitchFamily="34" charset="0"/>
            </a:endParaRPr>
          </a:p>
        </p:txBody>
      </p:sp>
      <p:sp>
        <p:nvSpPr>
          <p:cNvPr id="7" name="Textfeld 6">
            <a:extLst>
              <a:ext uri="{FF2B5EF4-FFF2-40B4-BE49-F238E27FC236}">
                <a16:creationId xmlns:a16="http://schemas.microsoft.com/office/drawing/2014/main" id="{9F614A76-06C5-0F03-19B4-00CD63ADC6FF}"/>
              </a:ext>
            </a:extLst>
          </p:cNvPr>
          <p:cNvSpPr txBox="1"/>
          <p:nvPr/>
        </p:nvSpPr>
        <p:spPr>
          <a:xfrm>
            <a:off x="1794456" y="3760904"/>
            <a:ext cx="8603087" cy="2084097"/>
          </a:xfrm>
          <a:prstGeom prst="rect">
            <a:avLst/>
          </a:prstGeom>
          <a:noFill/>
        </p:spPr>
        <p:txBody>
          <a:bodyPr wrap="square">
            <a:spAutoFit/>
          </a:bodyPr>
          <a:lstStyle/>
          <a:p>
            <a:pPr algn="ctr">
              <a:lnSpc>
                <a:spcPct val="107000"/>
              </a:lnSpc>
              <a:spcBef>
                <a:spcPts val="1800"/>
              </a:spcBef>
              <a:spcAft>
                <a:spcPts val="400"/>
              </a:spcAft>
              <a:buNone/>
            </a:pPr>
            <a:r>
              <a:rPr lang="de-DE" sz="2200" b="1" kern="100" dirty="0">
                <a:solidFill>
                  <a:srgbClr val="D9D9D9"/>
                </a:solidFill>
                <a:effectLst/>
                <a:highlight>
                  <a:srgbClr val="38B775"/>
                </a:highlight>
                <a:latin typeface="Aptos Display" panose="020B0004020202020204" pitchFamily="34" charset="0"/>
                <a:ea typeface="Aptos Display" panose="020B0004020202020204" pitchFamily="34" charset="0"/>
                <a:cs typeface="Aptos Display" panose="020B0004020202020204" pitchFamily="34" charset="0"/>
              </a:rPr>
              <a:t>Wann war Klasse?</a:t>
            </a:r>
            <a:br>
              <a:rPr lang="de-DE" sz="1800" b="1" kern="100" dirty="0">
                <a:solidFill>
                  <a:srgbClr val="0F4761"/>
                </a:solidFill>
                <a:effectLst/>
                <a:latin typeface="Aptos Display" panose="020B0004020202020204" pitchFamily="34" charset="0"/>
                <a:ea typeface="Aptos Display" panose="020B0004020202020204" pitchFamily="34" charset="0"/>
                <a:cs typeface="Aptos Display" panose="020B0004020202020204" pitchFamily="34" charset="0"/>
              </a:rPr>
            </a:br>
            <a:r>
              <a:rPr lang="de-DE" sz="2000" b="1" kern="100" dirty="0">
                <a:effectLst/>
                <a:latin typeface="Aptos Display" panose="020B0004020202020204" pitchFamily="34" charset="0"/>
                <a:ea typeface="Aptos Display" panose="020B0004020202020204" pitchFamily="34" charset="0"/>
                <a:cs typeface="Aptos Display" panose="020B0004020202020204" pitchFamily="34" charset="0"/>
              </a:rPr>
              <a:t>Bilderraten zur intersektionalen Geschichte des Klassismus und Kapitalismus</a:t>
            </a:r>
            <a:endParaRPr lang="de-DE" b="1" kern="100" dirty="0">
              <a:effectLst/>
              <a:latin typeface="Aptos Display" panose="020B0004020202020204" pitchFamily="34" charset="0"/>
              <a:ea typeface="Aptos Display" panose="020B0004020202020204" pitchFamily="34" charset="0"/>
              <a:cs typeface="Aptos Display" panose="020B0004020202020204" pitchFamily="34" charset="0"/>
            </a:endParaRPr>
          </a:p>
          <a:p>
            <a:pPr>
              <a:lnSpc>
                <a:spcPct val="107000"/>
              </a:lnSpc>
              <a:spcAft>
                <a:spcPts val="800"/>
              </a:spcAft>
              <a:buNone/>
            </a:pPr>
            <a:r>
              <a:rPr lang="de-DE" sz="2200" dirty="0">
                <a:effectLst/>
                <a:latin typeface="Aptos" panose="020B0004020202020204" pitchFamily="34" charset="0"/>
                <a:ea typeface="Aptos" panose="020B0004020202020204" pitchFamily="34" charset="0"/>
                <a:cs typeface="Aptos" panose="020B0004020202020204" pitchFamily="34" charset="0"/>
              </a:rPr>
              <a:t> </a:t>
            </a:r>
            <a:endParaRPr lang="de-DE" sz="1100" dirty="0">
              <a:effectLst/>
              <a:latin typeface="Aptos" panose="020B0004020202020204" pitchFamily="34" charset="0"/>
              <a:ea typeface="Aptos" panose="020B0004020202020204" pitchFamily="34" charset="0"/>
              <a:cs typeface="Aptos" panose="020B0004020202020204" pitchFamily="34" charset="0"/>
            </a:endParaRPr>
          </a:p>
          <a:p>
            <a:pPr algn="ctr">
              <a:lnSpc>
                <a:spcPct val="107000"/>
              </a:lnSpc>
              <a:spcAft>
                <a:spcPts val="800"/>
              </a:spcAft>
              <a:buNone/>
            </a:pPr>
            <a:r>
              <a:rPr lang="de-DE" sz="1800" b="1" dirty="0">
                <a:effectLst/>
                <a:latin typeface="Aptos Display" panose="020B0004020202020204" pitchFamily="34" charset="0"/>
                <a:ea typeface="Aptos Display" panose="020B0004020202020204" pitchFamily="34" charset="0"/>
                <a:cs typeface="Aptos Display" panose="020B0004020202020204" pitchFamily="34" charset="0"/>
              </a:rPr>
              <a:t>Was:</a:t>
            </a:r>
            <a:r>
              <a:rPr lang="de-DE" sz="2400" dirty="0">
                <a:effectLst/>
                <a:latin typeface="Aptos" panose="020B0004020202020204" pitchFamily="34" charset="0"/>
                <a:ea typeface="Aptos" panose="020B0004020202020204" pitchFamily="34" charset="0"/>
                <a:cs typeface="Aptos" panose="020B0004020202020204" pitchFamily="34" charset="0"/>
              </a:rPr>
              <a:t> </a:t>
            </a:r>
            <a:r>
              <a:rPr lang="de-DE" sz="1800" dirty="0">
                <a:effectLst/>
                <a:latin typeface="Aptos" panose="020B0004020202020204" pitchFamily="34" charset="0"/>
                <a:ea typeface="Aptos" panose="020B0004020202020204" pitchFamily="34" charset="0"/>
                <a:cs typeface="Aptos" panose="020B0004020202020204" pitchFamily="34" charset="0"/>
              </a:rPr>
              <a:t>Bilder, Zitate (als Variation), Hintergrundinfos zur Auflösung</a:t>
            </a:r>
            <a:endParaRPr lang="de-DE" sz="1100" dirty="0">
              <a:effectLst/>
              <a:latin typeface="Aptos" panose="020B0004020202020204" pitchFamily="34" charset="0"/>
              <a:ea typeface="Aptos" panose="020B0004020202020204" pitchFamily="34" charset="0"/>
              <a:cs typeface="Aptos" panose="020B0004020202020204" pitchFamily="34" charset="0"/>
            </a:endParaRPr>
          </a:p>
          <a:p>
            <a:pPr algn="ctr">
              <a:lnSpc>
                <a:spcPct val="107000"/>
              </a:lnSpc>
              <a:spcAft>
                <a:spcPts val="800"/>
              </a:spcAft>
              <a:buNone/>
            </a:pPr>
            <a:r>
              <a:rPr lang="de-DE" sz="1800" b="1" dirty="0">
                <a:effectLst/>
                <a:latin typeface="Aptos Display" panose="020B0004020202020204" pitchFamily="34" charset="0"/>
                <a:ea typeface="Aptos Display" panose="020B0004020202020204" pitchFamily="34" charset="0"/>
                <a:cs typeface="Aptos Display" panose="020B0004020202020204" pitchFamily="34" charset="0"/>
              </a:rPr>
              <a:t>Stand:</a:t>
            </a:r>
            <a:r>
              <a:rPr lang="de-DE" sz="1800" dirty="0">
                <a:effectLst/>
                <a:latin typeface="Aptos" panose="020B0004020202020204" pitchFamily="34" charset="0"/>
                <a:ea typeface="Aptos" panose="020B0004020202020204" pitchFamily="34" charset="0"/>
                <a:cs typeface="Aptos" panose="020B0004020202020204" pitchFamily="34" charset="0"/>
              </a:rPr>
              <a:t> 10/2025</a:t>
            </a:r>
            <a:endParaRPr lang="de-DE" sz="1100" dirty="0">
              <a:effectLst/>
              <a:latin typeface="Aptos" panose="020B0004020202020204" pitchFamily="34" charset="0"/>
              <a:ea typeface="Aptos" panose="020B0004020202020204" pitchFamily="34" charset="0"/>
              <a:cs typeface="Aptos" panose="020B0004020202020204" pitchFamily="34" charset="0"/>
            </a:endParaRPr>
          </a:p>
        </p:txBody>
      </p:sp>
      <p:cxnSp>
        <p:nvCxnSpPr>
          <p:cNvPr id="8" name="Gerader Verbinder 7">
            <a:extLst>
              <a:ext uri="{FF2B5EF4-FFF2-40B4-BE49-F238E27FC236}">
                <a16:creationId xmlns:a16="http://schemas.microsoft.com/office/drawing/2014/main" id="{40F496FE-0E20-E110-B856-F45B750F1E1E}"/>
              </a:ext>
            </a:extLst>
          </p:cNvPr>
          <p:cNvCxnSpPr/>
          <p:nvPr/>
        </p:nvCxnSpPr>
        <p:spPr>
          <a:xfrm>
            <a:off x="1122363" y="2553236"/>
            <a:ext cx="1025636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Bild 2" descr="Icon Creative Commons:&#10;BY: Namensnennung&#10;NC: Keine Kommerzielle Nutzung&#10;SA: Weitergabe unter gleichen Bedinungen">
            <a:extLst>
              <a:ext uri="{FF2B5EF4-FFF2-40B4-BE49-F238E27FC236}">
                <a16:creationId xmlns:a16="http://schemas.microsoft.com/office/drawing/2014/main" id="{8A1C3263-388E-3765-1590-C84691D953A6}"/>
              </a:ext>
            </a:extLst>
          </p:cNvPr>
          <p:cNvPicPr>
            <a:picLocks noChangeAspect="1"/>
          </p:cNvPicPr>
          <p:nvPr/>
        </p:nvPicPr>
        <p:blipFill>
          <a:blip r:embed="rId2"/>
          <a:stretch>
            <a:fillRect/>
          </a:stretch>
        </p:blipFill>
        <p:spPr bwMode="auto">
          <a:xfrm>
            <a:off x="5672771" y="237385"/>
            <a:ext cx="846455" cy="300355"/>
          </a:xfrm>
          <a:prstGeom prst="rect">
            <a:avLst/>
          </a:prstGeom>
        </p:spPr>
      </p:pic>
      <p:pic>
        <p:nvPicPr>
          <p:cNvPr id="10" name="Grafik 9">
            <a:extLst>
              <a:ext uri="{FF2B5EF4-FFF2-40B4-BE49-F238E27FC236}">
                <a16:creationId xmlns:a16="http://schemas.microsoft.com/office/drawing/2014/main" id="{CAC722E8-313C-DF49-872C-7B5E91030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381" y="65309"/>
            <a:ext cx="1212326" cy="644506"/>
          </a:xfrm>
          <a:prstGeom prst="rect">
            <a:avLst/>
          </a:prstGeom>
        </p:spPr>
      </p:pic>
      <p:pic>
        <p:nvPicPr>
          <p:cNvPr id="11" name="Grafik 10" descr="Radix - Kollektiv für transformative Bildung">
            <a:extLst>
              <a:ext uri="{FF2B5EF4-FFF2-40B4-BE49-F238E27FC236}">
                <a16:creationId xmlns:a16="http://schemas.microsoft.com/office/drawing/2014/main" id="{3C2AC21E-20A2-A9ED-C640-FA6278EC108F}"/>
              </a:ext>
            </a:extLst>
          </p:cNvPr>
          <p:cNvPicPr>
            <a:picLocks noChangeAspect="1"/>
          </p:cNvPicPr>
          <p:nvPr/>
        </p:nvPicPr>
        <p:blipFill>
          <a:blip r:embed="rId4"/>
          <a:srcRect t="22543" b="13069"/>
          <a:stretch>
            <a:fillRect/>
          </a:stretch>
        </p:blipFill>
        <p:spPr bwMode="auto">
          <a:xfrm>
            <a:off x="9455674" y="-2795"/>
            <a:ext cx="1212326" cy="780318"/>
          </a:xfrm>
          <a:prstGeom prst="rect">
            <a:avLst/>
          </a:prstGeom>
        </p:spPr>
      </p:pic>
    </p:spTree>
    <p:extLst>
      <p:ext uri="{BB962C8B-B14F-4D97-AF65-F5344CB8AC3E}">
        <p14:creationId xmlns:p14="http://schemas.microsoft.com/office/powerpoint/2010/main" val="2927291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E8E47D-49F4-6996-F97C-8B9047E6CCB6}"/>
              </a:ext>
            </a:extLst>
          </p:cNvPr>
          <p:cNvSpPr>
            <a:spLocks noGrp="1"/>
          </p:cNvSpPr>
          <p:nvPr>
            <p:ph type="title"/>
          </p:nvPr>
        </p:nvSpPr>
        <p:spPr>
          <a:xfrm>
            <a:off x="1097280" y="409002"/>
            <a:ext cx="10058400" cy="1111891"/>
          </a:xfrm>
        </p:spPr>
        <p:txBody>
          <a:bodyPr/>
          <a:lstStyle/>
          <a:p>
            <a:pPr algn="ctr"/>
            <a:r>
              <a:rPr lang="es-ES" dirty="0"/>
              <a:t>Bäuer*innenkrieg (1524 – 1526)</a:t>
            </a:r>
            <a:endParaRPr lang="de-DE" dirty="0"/>
          </a:p>
        </p:txBody>
      </p:sp>
      <p:sp>
        <p:nvSpPr>
          <p:cNvPr id="3" name="Inhaltsplatzhalter 2">
            <a:extLst>
              <a:ext uri="{FF2B5EF4-FFF2-40B4-BE49-F238E27FC236}">
                <a16:creationId xmlns:a16="http://schemas.microsoft.com/office/drawing/2014/main" id="{768BE559-8F96-E0E0-CF8C-52AEE7F6A50F}"/>
              </a:ext>
            </a:extLst>
          </p:cNvPr>
          <p:cNvSpPr>
            <a:spLocks noGrp="1"/>
          </p:cNvSpPr>
          <p:nvPr>
            <p:ph idx="1"/>
          </p:nvPr>
        </p:nvSpPr>
        <p:spPr>
          <a:xfrm>
            <a:off x="1036320" y="1630560"/>
            <a:ext cx="5650230" cy="4286249"/>
          </a:xfrm>
        </p:spPr>
        <p:txBody>
          <a:bodyPr anchor="ctr">
            <a:noAutofit/>
          </a:bodyPr>
          <a:lstStyle/>
          <a:p>
            <a:pPr marL="0" indent="0">
              <a:lnSpc>
                <a:spcPct val="107000"/>
              </a:lnSpc>
              <a:spcAft>
                <a:spcPts val="800"/>
              </a:spcAft>
              <a:buNone/>
            </a:pPr>
            <a:r>
              <a:rPr lang="de-DE" sz="2400" i="1" kern="100" dirty="0">
                <a:effectLst/>
                <a:latin typeface="Calibri" panose="020F0502020204030204" pitchFamily="34" charset="0"/>
                <a:ea typeface="Aptos" panose="020B0004020202020204" pitchFamily="34" charset="0"/>
                <a:cs typeface="Calibri" panose="020F0502020204030204" pitchFamily="34" charset="0"/>
              </a:rPr>
              <a:t>„Die Grundsuppe der Dieberei sind unsere Fürsten und Herren, nehmen alle </a:t>
            </a:r>
            <a:r>
              <a:rPr lang="de-DE" sz="2400" i="1" kern="100" dirty="0" err="1">
                <a:effectLst/>
                <a:latin typeface="Calibri" panose="020F0502020204030204" pitchFamily="34" charset="0"/>
                <a:ea typeface="Aptos" panose="020B0004020202020204" pitchFamily="34" charset="0"/>
                <a:cs typeface="Calibri" panose="020F0502020204030204" pitchFamily="34" charset="0"/>
              </a:rPr>
              <a:t>Creaturen</a:t>
            </a:r>
            <a:r>
              <a:rPr lang="de-DE" sz="2400" i="1" kern="100" dirty="0">
                <a:effectLst/>
                <a:latin typeface="Calibri" panose="020F0502020204030204" pitchFamily="34" charset="0"/>
                <a:ea typeface="Aptos" panose="020B0004020202020204" pitchFamily="34" charset="0"/>
                <a:cs typeface="Calibri" panose="020F0502020204030204" pitchFamily="34" charset="0"/>
              </a:rPr>
              <a:t> zu ihrem </a:t>
            </a:r>
            <a:r>
              <a:rPr lang="de-DE" sz="2400" i="1" kern="100" dirty="0" err="1">
                <a:effectLst/>
                <a:latin typeface="Calibri" panose="020F0502020204030204" pitchFamily="34" charset="0"/>
                <a:ea typeface="Aptos" panose="020B0004020202020204" pitchFamily="34" charset="0"/>
                <a:cs typeface="Calibri" panose="020F0502020204030204" pitchFamily="34" charset="0"/>
              </a:rPr>
              <a:t>Eigenthum</a:t>
            </a:r>
            <a:r>
              <a:rPr lang="de-DE" sz="2400" i="1" kern="100" dirty="0">
                <a:effectLst/>
                <a:latin typeface="Calibri" panose="020F0502020204030204" pitchFamily="34" charset="0"/>
                <a:ea typeface="Aptos" panose="020B0004020202020204" pitchFamily="34" charset="0"/>
                <a:cs typeface="Calibri" panose="020F0502020204030204" pitchFamily="34" charset="0"/>
              </a:rPr>
              <a:t>, die Fische im Wasser, die Vögel in der Luft, das Gewächs auf Erden </a:t>
            </a:r>
            <a:r>
              <a:rPr lang="de-DE" sz="2400" i="1" kern="100" dirty="0" err="1">
                <a:effectLst/>
                <a:latin typeface="Calibri" panose="020F0502020204030204" pitchFamily="34" charset="0"/>
                <a:ea typeface="Aptos" panose="020B0004020202020204" pitchFamily="34" charset="0"/>
                <a:cs typeface="Calibri" panose="020F0502020204030204" pitchFamily="34" charset="0"/>
              </a:rPr>
              <a:t>muß</a:t>
            </a:r>
            <a:r>
              <a:rPr lang="de-DE" sz="2400" i="1" kern="100" dirty="0">
                <a:effectLst/>
                <a:latin typeface="Calibri" panose="020F0502020204030204" pitchFamily="34" charset="0"/>
                <a:ea typeface="Aptos" panose="020B0004020202020204" pitchFamily="34" charset="0"/>
                <a:cs typeface="Calibri" panose="020F0502020204030204" pitchFamily="34" charset="0"/>
              </a:rPr>
              <a:t> alles ihre </a:t>
            </a:r>
            <a:r>
              <a:rPr lang="de-DE" sz="2400" i="1" kern="100" dirty="0" err="1">
                <a:effectLst/>
                <a:latin typeface="Calibri" panose="020F0502020204030204" pitchFamily="34" charset="0"/>
                <a:ea typeface="Aptos" panose="020B0004020202020204" pitchFamily="34" charset="0"/>
                <a:cs typeface="Calibri" panose="020F0502020204030204" pitchFamily="34" charset="0"/>
              </a:rPr>
              <a:t>seyn</a:t>
            </a:r>
            <a:r>
              <a:rPr lang="de-DE" sz="2400" i="1" kern="100" dirty="0">
                <a:effectLst/>
                <a:latin typeface="Calibri" panose="020F0502020204030204" pitchFamily="34" charset="0"/>
                <a:ea typeface="Aptos" panose="020B0004020202020204" pitchFamily="34" charset="0"/>
                <a:cs typeface="Calibri" panose="020F0502020204030204" pitchFamily="34" charset="0"/>
              </a:rPr>
              <a:t>. Aber den Armen sagen sie: Gott hat geboten, du sollst nicht stehlen. Sie selber schinden und schaben alles, was da lebt; so aber ein Armer sich vergreift am Allergeringsten, </a:t>
            </a:r>
            <a:r>
              <a:rPr lang="de-DE" sz="2400" i="1" kern="100" dirty="0" err="1">
                <a:effectLst/>
                <a:latin typeface="Calibri" panose="020F0502020204030204" pitchFamily="34" charset="0"/>
                <a:ea typeface="Aptos" panose="020B0004020202020204" pitchFamily="34" charset="0"/>
                <a:cs typeface="Calibri" panose="020F0502020204030204" pitchFamily="34" charset="0"/>
              </a:rPr>
              <a:t>muß</a:t>
            </a:r>
            <a:r>
              <a:rPr lang="de-DE" sz="2400" i="1" kern="100" dirty="0">
                <a:effectLst/>
                <a:latin typeface="Calibri" panose="020F0502020204030204" pitchFamily="34" charset="0"/>
                <a:ea typeface="Aptos" panose="020B0004020202020204" pitchFamily="34" charset="0"/>
                <a:cs typeface="Calibri" panose="020F0502020204030204" pitchFamily="34" charset="0"/>
              </a:rPr>
              <a:t> er henken. Dazu sagt denn der </a:t>
            </a:r>
            <a:r>
              <a:rPr lang="de-DE" sz="2400" i="1" kern="100" dirty="0" err="1">
                <a:effectLst/>
                <a:latin typeface="Calibri" panose="020F0502020204030204" pitchFamily="34" charset="0"/>
                <a:ea typeface="Aptos" panose="020B0004020202020204" pitchFamily="34" charset="0"/>
                <a:cs typeface="Calibri" panose="020F0502020204030204" pitchFamily="34" charset="0"/>
              </a:rPr>
              <a:t>Doctor</a:t>
            </a:r>
            <a:r>
              <a:rPr lang="de-DE" sz="2400" i="1" kern="100" dirty="0">
                <a:effectLst/>
                <a:latin typeface="Calibri" panose="020F0502020204030204" pitchFamily="34" charset="0"/>
                <a:ea typeface="Aptos" panose="020B0004020202020204" pitchFamily="34" charset="0"/>
                <a:cs typeface="Calibri" panose="020F0502020204030204" pitchFamily="34" charset="0"/>
              </a:rPr>
              <a:t> Lügner Amen.“</a:t>
            </a:r>
            <a:endParaRPr lang="en-GB" sz="2400" i="1" kern="100" dirty="0">
              <a:effectLst/>
              <a:latin typeface="Calibri" panose="020F0502020204030204" pitchFamily="34" charset="0"/>
              <a:ea typeface="Aptos" panose="020B0004020202020204" pitchFamily="34" charset="0"/>
              <a:cs typeface="Vrinda" panose="020B0502040204020203" pitchFamily="34" charset="0"/>
            </a:endParaRPr>
          </a:p>
        </p:txBody>
      </p:sp>
      <p:cxnSp>
        <p:nvCxnSpPr>
          <p:cNvPr id="4" name="Gerader Verbinder 3">
            <a:extLst>
              <a:ext uri="{FF2B5EF4-FFF2-40B4-BE49-F238E27FC236}">
                <a16:creationId xmlns:a16="http://schemas.microsoft.com/office/drawing/2014/main" id="{5277F11D-EA92-BB45-371C-8C702C4AACA7}"/>
              </a:ext>
            </a:extLst>
          </p:cNvPr>
          <p:cNvCxnSpPr/>
          <p:nvPr/>
        </p:nvCxnSpPr>
        <p:spPr>
          <a:xfrm>
            <a:off x="1094929" y="1257296"/>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7" name="Grafik 6" descr="Ein Bild, das Bild, Himmel, Kunst, Person enthält.&#10;&#10;KI-generierte Inhalte können fehlerhaft sein.">
            <a:extLst>
              <a:ext uri="{FF2B5EF4-FFF2-40B4-BE49-F238E27FC236}">
                <a16:creationId xmlns:a16="http://schemas.microsoft.com/office/drawing/2014/main" id="{1C64C3DB-3407-9E0E-FF4B-1F33382BC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962" y="1347731"/>
            <a:ext cx="4380075" cy="4403561"/>
          </a:xfrm>
          <a:prstGeom prst="rect">
            <a:avLst/>
          </a:prstGeom>
        </p:spPr>
      </p:pic>
      <p:sp>
        <p:nvSpPr>
          <p:cNvPr id="5" name="Textfeld 4">
            <a:extLst>
              <a:ext uri="{FF2B5EF4-FFF2-40B4-BE49-F238E27FC236}">
                <a16:creationId xmlns:a16="http://schemas.microsoft.com/office/drawing/2014/main" id="{7259487B-E2FD-FF8C-2282-C258D0FF7F6E}"/>
              </a:ext>
            </a:extLst>
          </p:cNvPr>
          <p:cNvSpPr txBox="1"/>
          <p:nvPr/>
        </p:nvSpPr>
        <p:spPr>
          <a:xfrm>
            <a:off x="6126480" y="5705297"/>
            <a:ext cx="6096000" cy="500137"/>
          </a:xfrm>
          <a:prstGeom prst="rect">
            <a:avLst/>
          </a:prstGeom>
          <a:noFill/>
        </p:spPr>
        <p:txBody>
          <a:bodyPr wrap="square" rtlCol="0">
            <a:spAutoFit/>
          </a:bodyPr>
          <a:lstStyle/>
          <a:p>
            <a:pPr algn="ctr"/>
            <a:r>
              <a:rPr lang="en-US" sz="1050" i="1" dirty="0"/>
              <a:t>Episode from the German Peasants' War,</a:t>
            </a:r>
            <a:r>
              <a:rPr lang="en-US" sz="1050" dirty="0"/>
              <a:t> oil on canvas painting by Hermann Eichler, c. 1867.</a:t>
            </a:r>
          </a:p>
          <a:p>
            <a:pPr algn="ctr"/>
            <a:r>
              <a:rPr lang="en-US" sz="800" dirty="0"/>
              <a:t>Belvedere, Vienna. Published under the following license</a:t>
            </a:r>
            <a:r>
              <a:rPr lang="en-US" sz="800" dirty="0">
                <a:solidFill>
                  <a:schemeClr val="accent4"/>
                </a:solidFill>
              </a:rPr>
              <a:t>: </a:t>
            </a:r>
            <a:r>
              <a:rPr lang="en-US" sz="800" dirty="0">
                <a:solidFill>
                  <a:schemeClr val="accent4"/>
                </a:solidFill>
                <a:hlinkClick r:id="rId4">
                  <a:extLst>
                    <a:ext uri="{A12FA001-AC4F-418D-AE19-62706E023703}">
                      <ahyp:hlinkClr xmlns:ahyp="http://schemas.microsoft.com/office/drawing/2018/hyperlinkcolor" val="tx"/>
                    </a:ext>
                  </a:extLst>
                </a:hlinkClick>
              </a:rPr>
              <a:t>Creative Commons Attribution-</a:t>
            </a:r>
            <a:r>
              <a:rPr lang="en-US" sz="800" dirty="0" err="1">
                <a:solidFill>
                  <a:schemeClr val="accent4"/>
                </a:solidFill>
                <a:hlinkClick r:id="rId4">
                  <a:extLst>
                    <a:ext uri="{A12FA001-AC4F-418D-AE19-62706E023703}">
                      <ahyp:hlinkClr xmlns:ahyp="http://schemas.microsoft.com/office/drawing/2018/hyperlinkcolor" val="tx"/>
                    </a:ext>
                  </a:extLst>
                </a:hlinkClick>
              </a:rPr>
              <a:t>ShareAlike</a:t>
            </a:r>
            <a:r>
              <a:rPr lang="en-US" sz="800" dirty="0">
                <a:solidFill>
                  <a:schemeClr val="accent4"/>
                </a:solidFill>
                <a:hlinkClick r:id="rId4">
                  <a:extLst>
                    <a:ext uri="{A12FA001-AC4F-418D-AE19-62706E023703}">
                      <ahyp:hlinkClr xmlns:ahyp="http://schemas.microsoft.com/office/drawing/2018/hyperlinkcolor" val="tx"/>
                    </a:ext>
                  </a:extLst>
                </a:hlinkClick>
              </a:rPr>
              <a:t>.</a:t>
            </a:r>
            <a:endParaRPr lang="en-US" sz="800" dirty="0">
              <a:solidFill>
                <a:schemeClr val="accent4"/>
              </a:solidFill>
            </a:endParaRPr>
          </a:p>
          <a:p>
            <a:pPr algn="ctr"/>
            <a:r>
              <a:rPr lang="en-US" sz="800" dirty="0"/>
              <a:t>https://www.worldhistory.org/image/15227/episode-from-the-german-peasants-war/</a:t>
            </a:r>
          </a:p>
        </p:txBody>
      </p:sp>
    </p:spTree>
    <p:extLst>
      <p:ext uri="{BB962C8B-B14F-4D97-AF65-F5344CB8AC3E}">
        <p14:creationId xmlns:p14="http://schemas.microsoft.com/office/powerpoint/2010/main" val="109260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943302" y="1828800"/>
            <a:ext cx="7111485" cy="4192488"/>
          </a:xfrm>
        </p:spPr>
        <p:txBody>
          <a:bodyPr>
            <a:normAutofit/>
          </a:bodyPr>
          <a:lstStyle/>
          <a:p>
            <a:pPr>
              <a:spcBef>
                <a:spcPts val="1800"/>
              </a:spcBef>
              <a:spcAft>
                <a:spcPts val="1800"/>
              </a:spcAft>
              <a:buClr>
                <a:srgbClr val="BE40F2"/>
              </a:buClr>
              <a:buFont typeface="Wingdings" panose="05000000000000000000" pitchFamily="2" charset="2"/>
              <a:buChar char="§"/>
            </a:pPr>
            <a:r>
              <a:rPr lang="de-DE" sz="2600" b="1" kern="100" dirty="0">
                <a:latin typeface="Calibri" panose="020F0502020204030204" pitchFamily="34" charset="0"/>
                <a:cs typeface="Calibri" panose="020F0502020204030204" pitchFamily="34" charset="0"/>
              </a:rPr>
              <a:t>Zitat</a:t>
            </a:r>
            <a:r>
              <a:rPr lang="de-DE" sz="2600" kern="100" dirty="0">
                <a:latin typeface="Calibri" panose="020F0502020204030204" pitchFamily="34" charset="0"/>
                <a:cs typeface="Calibri" panose="020F0502020204030204" pitchFamily="34" charset="0"/>
              </a:rPr>
              <a:t>: Thomas Müntzer (Prediger &amp; Revolutionär)</a:t>
            </a:r>
          </a:p>
          <a:p>
            <a:pPr>
              <a:spcBef>
                <a:spcPts val="1800"/>
              </a:spcBef>
              <a:spcAft>
                <a:spcPts val="1800"/>
              </a:spcAft>
              <a:buClr>
                <a:srgbClr val="BE40F2"/>
              </a:buClr>
              <a:buFont typeface="Wingdings" panose="05000000000000000000" pitchFamily="2" charset="2"/>
              <a:buChar char="§"/>
            </a:pPr>
            <a:r>
              <a:rPr lang="de-DE" sz="2600" kern="100" dirty="0">
                <a:latin typeface="Calibri" panose="020F0502020204030204" pitchFamily="34" charset="0"/>
                <a:cs typeface="Calibri" panose="020F0502020204030204" pitchFamily="34" charset="0"/>
              </a:rPr>
              <a:t>Finanzierung von Adel und Kirche durch Abgaben von </a:t>
            </a:r>
            <a:r>
              <a:rPr lang="de-DE" sz="2600" kern="100" dirty="0" err="1">
                <a:latin typeface="Calibri" panose="020F0502020204030204" pitchFamily="34" charset="0"/>
                <a:cs typeface="Calibri" panose="020F0502020204030204" pitchFamily="34" charset="0"/>
              </a:rPr>
              <a:t>Bäuer</a:t>
            </a:r>
            <a:r>
              <a:rPr lang="de-DE" sz="2600" kern="100" dirty="0">
                <a:latin typeface="Calibri" panose="020F0502020204030204" pitchFamily="34" charset="0"/>
                <a:cs typeface="Calibri" panose="020F0502020204030204" pitchFamily="34" charset="0"/>
              </a:rPr>
              <a:t>*innen, Privatisierung von Gemeingut </a:t>
            </a:r>
          </a:p>
          <a:p>
            <a:pPr>
              <a:spcBef>
                <a:spcPts val="1800"/>
              </a:spcBef>
              <a:spcAft>
                <a:spcPts val="1800"/>
              </a:spcAft>
              <a:buClr>
                <a:srgbClr val="BE40F2"/>
              </a:buClr>
              <a:buFont typeface="Wingdings" panose="05000000000000000000" pitchFamily="2" charset="2"/>
              <a:buChar char="§"/>
            </a:pPr>
            <a:r>
              <a:rPr lang="de-DE" sz="2600" kern="100" dirty="0" err="1">
                <a:latin typeface="Calibri" panose="020F0502020204030204" pitchFamily="34" charset="0"/>
                <a:cs typeface="Calibri" panose="020F0502020204030204" pitchFamily="34" charset="0"/>
              </a:rPr>
              <a:t>Bäuer</a:t>
            </a:r>
            <a:r>
              <a:rPr lang="de-DE" sz="2600" kern="100" dirty="0">
                <a:latin typeface="Calibri" panose="020F0502020204030204" pitchFamily="34" charset="0"/>
                <a:cs typeface="Calibri" panose="020F0502020204030204" pitchFamily="34" charset="0"/>
              </a:rPr>
              <a:t>*innen organisieren sich und plündern Fürstensitze</a:t>
            </a:r>
          </a:p>
          <a:p>
            <a:pPr>
              <a:spcBef>
                <a:spcPts val="1800"/>
              </a:spcBef>
              <a:spcAft>
                <a:spcPts val="1800"/>
              </a:spcAft>
              <a:buClr>
                <a:srgbClr val="BE40F2"/>
              </a:buClr>
              <a:buFont typeface="Wingdings" panose="05000000000000000000" pitchFamily="2" charset="2"/>
              <a:buChar char="§"/>
            </a:pPr>
            <a:r>
              <a:rPr lang="de-DE" sz="2600" kern="100" dirty="0">
                <a:latin typeface="Calibri" panose="020F0502020204030204" pitchFamily="34" charset="0"/>
                <a:cs typeface="Calibri" panose="020F0502020204030204" pitchFamily="34" charset="0"/>
              </a:rPr>
              <a:t>Aufstand 1525 militärisch niedergeschlagen</a:t>
            </a:r>
          </a:p>
        </p:txBody>
      </p:sp>
      <p:sp>
        <p:nvSpPr>
          <p:cNvPr id="3" name="Titel 2"/>
          <p:cNvSpPr>
            <a:spLocks noGrp="1"/>
          </p:cNvSpPr>
          <p:nvPr>
            <p:ph type="title"/>
          </p:nvPr>
        </p:nvSpPr>
        <p:spPr>
          <a:xfrm>
            <a:off x="1087748" y="497768"/>
            <a:ext cx="9521203" cy="1143000"/>
          </a:xfrm>
        </p:spPr>
        <p:txBody>
          <a:bodyPr>
            <a:noAutofit/>
          </a:bodyPr>
          <a:lstStyle/>
          <a:p>
            <a:pPr algn="ctr"/>
            <a:r>
              <a:rPr lang="es-ES" dirty="0"/>
              <a:t>Bäuer*innenkrieg (1524 – 1526)</a:t>
            </a:r>
            <a:endParaRPr lang="en-US" dirty="0"/>
          </a:p>
        </p:txBody>
      </p:sp>
      <p:sp>
        <p:nvSpPr>
          <p:cNvPr id="5" name="Textfeld 4"/>
          <p:cNvSpPr txBox="1"/>
          <p:nvPr/>
        </p:nvSpPr>
        <p:spPr>
          <a:xfrm>
            <a:off x="7413266" y="5166517"/>
            <a:ext cx="4778734" cy="923330"/>
          </a:xfrm>
          <a:prstGeom prst="rect">
            <a:avLst/>
          </a:prstGeom>
          <a:noFill/>
        </p:spPr>
        <p:txBody>
          <a:bodyPr wrap="square" rtlCol="0">
            <a:spAutoFit/>
          </a:bodyPr>
          <a:lstStyle/>
          <a:p>
            <a:pPr algn="ctr"/>
            <a:r>
              <a:rPr lang="en-US" sz="1200" i="1" dirty="0"/>
              <a:t>Episode from the German Peasants' War,</a:t>
            </a:r>
            <a:r>
              <a:rPr lang="en-US" sz="1200" dirty="0"/>
              <a:t> oil on canvas painting by Hermann Eichler, c. 1867.</a:t>
            </a:r>
          </a:p>
          <a:p>
            <a:pPr algn="ctr"/>
            <a:r>
              <a:rPr lang="en-US" sz="1000" dirty="0"/>
              <a:t>Belvedere, Vienna. Published under the following license</a:t>
            </a:r>
            <a:r>
              <a:rPr lang="en-US" sz="1000" dirty="0">
                <a:solidFill>
                  <a:schemeClr val="accent4"/>
                </a:solidFill>
              </a:rPr>
              <a:t>: </a:t>
            </a:r>
            <a:r>
              <a:rPr lang="en-US" sz="1000" dirty="0">
                <a:solidFill>
                  <a:schemeClr val="accent4"/>
                </a:solidFill>
                <a:hlinkClick r:id="rId3">
                  <a:extLst>
                    <a:ext uri="{A12FA001-AC4F-418D-AE19-62706E023703}">
                      <ahyp:hlinkClr xmlns:ahyp="http://schemas.microsoft.com/office/drawing/2018/hyperlinkcolor" val="tx"/>
                    </a:ext>
                  </a:extLst>
                </a:hlinkClick>
              </a:rPr>
              <a:t>Creative Commons Attribution-</a:t>
            </a:r>
            <a:r>
              <a:rPr lang="en-US" sz="1000" dirty="0" err="1">
                <a:solidFill>
                  <a:schemeClr val="accent4"/>
                </a:solidFill>
                <a:hlinkClick r:id="rId3">
                  <a:extLst>
                    <a:ext uri="{A12FA001-AC4F-418D-AE19-62706E023703}">
                      <ahyp:hlinkClr xmlns:ahyp="http://schemas.microsoft.com/office/drawing/2018/hyperlinkcolor" val="tx"/>
                    </a:ext>
                  </a:extLst>
                </a:hlinkClick>
              </a:rPr>
              <a:t>ShareAlike</a:t>
            </a:r>
            <a:r>
              <a:rPr lang="en-US" sz="1000" dirty="0">
                <a:solidFill>
                  <a:schemeClr val="accent4"/>
                </a:solidFill>
                <a:hlinkClick r:id="rId3">
                  <a:extLst>
                    <a:ext uri="{A12FA001-AC4F-418D-AE19-62706E023703}">
                      <ahyp:hlinkClr xmlns:ahyp="http://schemas.microsoft.com/office/drawing/2018/hyperlinkcolor" val="tx"/>
                    </a:ext>
                  </a:extLst>
                </a:hlinkClick>
              </a:rPr>
              <a:t>.</a:t>
            </a:r>
            <a:endParaRPr lang="en-US" sz="1000" dirty="0">
              <a:solidFill>
                <a:schemeClr val="accent4"/>
              </a:solidFill>
            </a:endParaRPr>
          </a:p>
          <a:p>
            <a:pPr algn="ctr"/>
            <a:r>
              <a:rPr lang="en-US" sz="1000" dirty="0"/>
              <a:t>https://www.worldhistory.org/image/15227/episode-from-the-german-peasants-war/</a:t>
            </a:r>
          </a:p>
        </p:txBody>
      </p:sp>
      <p:cxnSp>
        <p:nvCxnSpPr>
          <p:cNvPr id="6" name="Gerader Verbinder 5">
            <a:extLst>
              <a:ext uri="{FF2B5EF4-FFF2-40B4-BE49-F238E27FC236}">
                <a16:creationId xmlns:a16="http://schemas.microsoft.com/office/drawing/2014/main" id="{F53A0C8D-9906-E51B-334E-267BE893C318}"/>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8" name="Grafik 7" descr="Ein Bild, das Bild, Himmel, Kunst, Person enthält.&#10;&#10;KI-generierte Inhalte können fehlerhaft sein.">
            <a:extLst>
              <a:ext uri="{FF2B5EF4-FFF2-40B4-BE49-F238E27FC236}">
                <a16:creationId xmlns:a16="http://schemas.microsoft.com/office/drawing/2014/main" id="{9F45923E-0814-FAF7-9CD6-325F38E8A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1154" y="1576373"/>
            <a:ext cx="3570997" cy="3590144"/>
          </a:xfrm>
          <a:prstGeom prst="rect">
            <a:avLst/>
          </a:prstGeom>
        </p:spPr>
      </p:pic>
    </p:spTree>
    <p:extLst>
      <p:ext uri="{BB962C8B-B14F-4D97-AF65-F5344CB8AC3E}">
        <p14:creationId xmlns:p14="http://schemas.microsoft.com/office/powerpoint/2010/main" val="3792493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04AA7-1FCE-2332-7156-640FA4E2ED73}"/>
            </a:ext>
          </a:extLst>
        </p:cNvPr>
        <p:cNvGrpSpPr/>
        <p:nvPr/>
      </p:nvGrpSpPr>
      <p:grpSpPr>
        <a:xfrm>
          <a:off x="0" y="0"/>
          <a:ext cx="0" cy="0"/>
          <a:chOff x="0" y="0"/>
          <a:chExt cx="0" cy="0"/>
        </a:xfrm>
      </p:grpSpPr>
      <p:sp>
        <p:nvSpPr>
          <p:cNvPr id="12" name="Titel 1">
            <a:extLst>
              <a:ext uri="{FF2B5EF4-FFF2-40B4-BE49-F238E27FC236}">
                <a16:creationId xmlns:a16="http://schemas.microsoft.com/office/drawing/2014/main" id="{E64F989C-439B-4E86-D178-F7AD6DA76760}"/>
              </a:ext>
            </a:extLst>
          </p:cNvPr>
          <p:cNvSpPr>
            <a:spLocks noGrp="1"/>
          </p:cNvSpPr>
          <p:nvPr>
            <p:ph type="title"/>
          </p:nvPr>
        </p:nvSpPr>
        <p:spPr>
          <a:xfrm>
            <a:off x="0" y="75627"/>
            <a:ext cx="12047456" cy="1111891"/>
          </a:xfrm>
        </p:spPr>
        <p:txBody>
          <a:bodyPr>
            <a:normAutofit/>
          </a:bodyPr>
          <a:lstStyle/>
          <a:p>
            <a:pPr algn="ctr"/>
            <a:r>
              <a:rPr lang="es-ES" dirty="0"/>
              <a:t>Quilombos (seit dem 17. Jahrhundert)</a:t>
            </a:r>
            <a:endParaRPr lang="de-DE" dirty="0"/>
          </a:p>
        </p:txBody>
      </p:sp>
      <p:cxnSp>
        <p:nvCxnSpPr>
          <p:cNvPr id="13" name="Gerader Verbinder 12">
            <a:extLst>
              <a:ext uri="{FF2B5EF4-FFF2-40B4-BE49-F238E27FC236}">
                <a16:creationId xmlns:a16="http://schemas.microsoft.com/office/drawing/2014/main" id="{ED6FC36B-3551-5AF4-7429-7A65E2A715C0}"/>
              </a:ext>
            </a:extLst>
          </p:cNvPr>
          <p:cNvCxnSpPr/>
          <p:nvPr/>
        </p:nvCxnSpPr>
        <p:spPr>
          <a:xfrm>
            <a:off x="1094929" y="923921"/>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15" name="Textfeld 14">
            <a:extLst>
              <a:ext uri="{FF2B5EF4-FFF2-40B4-BE49-F238E27FC236}">
                <a16:creationId xmlns:a16="http://schemas.microsoft.com/office/drawing/2014/main" id="{814A2351-C19C-FF2B-E31A-E5003327D616}"/>
              </a:ext>
            </a:extLst>
          </p:cNvPr>
          <p:cNvSpPr txBox="1"/>
          <p:nvPr/>
        </p:nvSpPr>
        <p:spPr>
          <a:xfrm>
            <a:off x="7142480" y="2214014"/>
            <a:ext cx="4404884" cy="1569660"/>
          </a:xfrm>
          <a:prstGeom prst="rect">
            <a:avLst/>
          </a:prstGeom>
          <a:noFill/>
        </p:spPr>
        <p:txBody>
          <a:bodyPr wrap="square">
            <a:spAutoFit/>
          </a:bodyPr>
          <a:lstStyle/>
          <a:p>
            <a:r>
              <a:rPr lang="de-DE" sz="2400" dirty="0"/>
              <a:t>Der Kampf der </a:t>
            </a:r>
            <a:r>
              <a:rPr lang="de-DE" sz="2400" dirty="0" err="1"/>
              <a:t>Quilombolas</a:t>
            </a:r>
            <a:r>
              <a:rPr lang="de-DE" sz="2400" dirty="0"/>
              <a:t> ist seit Jahrhunderten ein Kampf gegen Rassismus, gegen den Kapitalismus und für die Natur.</a:t>
            </a:r>
            <a:r>
              <a:rPr lang="en-US" sz="2400" dirty="0"/>
              <a:t>.</a:t>
            </a:r>
            <a:endParaRPr lang="en-US" sz="2400" i="1" dirty="0"/>
          </a:p>
        </p:txBody>
      </p:sp>
      <p:pic>
        <p:nvPicPr>
          <p:cNvPr id="5" name="Grafik 4" descr="Ein Bild, das Karte, Text, Atlas enthält.&#10;&#10;KI-generierte Inhalte können fehlerhaft sein.">
            <a:extLst>
              <a:ext uri="{FF2B5EF4-FFF2-40B4-BE49-F238E27FC236}">
                <a16:creationId xmlns:a16="http://schemas.microsoft.com/office/drawing/2014/main" id="{6F3EB5A4-70F1-B671-8B49-A8DB84E5F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679" y="1351487"/>
            <a:ext cx="5094284" cy="4155026"/>
          </a:xfrm>
          <a:prstGeom prst="rect">
            <a:avLst/>
          </a:prstGeom>
        </p:spPr>
      </p:pic>
      <p:sp>
        <p:nvSpPr>
          <p:cNvPr id="2" name="Textfeld 1">
            <a:extLst>
              <a:ext uri="{FF2B5EF4-FFF2-40B4-BE49-F238E27FC236}">
                <a16:creationId xmlns:a16="http://schemas.microsoft.com/office/drawing/2014/main" id="{10C0F72B-A660-22A4-DA1A-DCB2D629EEDC}"/>
              </a:ext>
            </a:extLst>
          </p:cNvPr>
          <p:cNvSpPr txBox="1"/>
          <p:nvPr/>
        </p:nvSpPr>
        <p:spPr>
          <a:xfrm>
            <a:off x="813679" y="5537816"/>
            <a:ext cx="5204656" cy="792525"/>
          </a:xfrm>
          <a:prstGeom prst="rect">
            <a:avLst/>
          </a:prstGeom>
          <a:noFill/>
        </p:spPr>
        <p:txBody>
          <a:bodyPr wrap="square">
            <a:spAutoFit/>
          </a:bodyPr>
          <a:lstStyle/>
          <a:p>
            <a:pPr algn="ctr"/>
            <a:r>
              <a:rPr lang="de-DE" sz="1200" dirty="0"/>
              <a:t>Karte des Kapitänsamtes von Pernambuco, die den </a:t>
            </a:r>
            <a:r>
              <a:rPr lang="de-DE" sz="1200" dirty="0" err="1"/>
              <a:t>Quilombo</a:t>
            </a:r>
            <a:r>
              <a:rPr lang="de-DE" sz="1200" dirty="0"/>
              <a:t> dos Palmares zeigt</a:t>
            </a:r>
            <a:r>
              <a:rPr lang="de-DE" sz="1400" dirty="0"/>
              <a:t> </a:t>
            </a:r>
            <a:r>
              <a:rPr lang="de-DE" sz="1050" dirty="0">
                <a:solidFill>
                  <a:schemeClr val="accent4"/>
                </a:solidFill>
                <a:hlinkClick r:id="rId4">
                  <a:extLst>
                    <a:ext uri="{A12FA001-AC4F-418D-AE19-62706E023703}">
                      <ahyp:hlinkClr xmlns:ahyp="http://schemas.microsoft.com/office/drawing/2018/hyperlinkcolor" val="tx"/>
                    </a:ext>
                  </a:extLst>
                </a:hlinkClick>
              </a:rPr>
              <a:t>https://commons.wikimedia.org/wiki/File:Mapa_da_Capitania_de_Pernambuco,_com_representa%C3%A7%C3%A3o_do_Quilombo_dos_Palmares_(1647).jpg</a:t>
            </a:r>
            <a:endParaRPr lang="de-DE" sz="1050" dirty="0">
              <a:solidFill>
                <a:schemeClr val="accent4"/>
              </a:solidFill>
            </a:endParaRPr>
          </a:p>
          <a:p>
            <a:pPr algn="ctr"/>
            <a:r>
              <a:rPr lang="de-DE" sz="1050" dirty="0"/>
              <a:t>Public Domain</a:t>
            </a:r>
          </a:p>
        </p:txBody>
      </p:sp>
    </p:spTree>
    <p:extLst>
      <p:ext uri="{BB962C8B-B14F-4D97-AF65-F5344CB8AC3E}">
        <p14:creationId xmlns:p14="http://schemas.microsoft.com/office/powerpoint/2010/main" val="341787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3F5F4-7C8F-7E59-01C6-430A15D5966B}"/>
            </a:ext>
          </a:extLst>
        </p:cNvPr>
        <p:cNvGrpSpPr/>
        <p:nvPr/>
      </p:nvGrpSpPr>
      <p:grpSpPr>
        <a:xfrm>
          <a:off x="0" y="0"/>
          <a:ext cx="0" cy="0"/>
          <a:chOff x="0" y="0"/>
          <a:chExt cx="0" cy="0"/>
        </a:xfrm>
      </p:grpSpPr>
      <p:sp>
        <p:nvSpPr>
          <p:cNvPr id="12" name="Titel 1">
            <a:extLst>
              <a:ext uri="{FF2B5EF4-FFF2-40B4-BE49-F238E27FC236}">
                <a16:creationId xmlns:a16="http://schemas.microsoft.com/office/drawing/2014/main" id="{299F7C26-D844-A71A-FC77-833772FBD829}"/>
              </a:ext>
            </a:extLst>
          </p:cNvPr>
          <p:cNvSpPr>
            <a:spLocks noGrp="1"/>
          </p:cNvSpPr>
          <p:nvPr>
            <p:ph type="title"/>
          </p:nvPr>
        </p:nvSpPr>
        <p:spPr>
          <a:xfrm>
            <a:off x="0" y="75627"/>
            <a:ext cx="12047456" cy="1111891"/>
          </a:xfrm>
        </p:spPr>
        <p:txBody>
          <a:bodyPr>
            <a:normAutofit/>
          </a:bodyPr>
          <a:lstStyle/>
          <a:p>
            <a:pPr algn="ctr"/>
            <a:r>
              <a:rPr lang="es-ES" dirty="0"/>
              <a:t>Quilombos (seit dem 17. Jahrhundert)</a:t>
            </a:r>
            <a:endParaRPr lang="de-DE" dirty="0"/>
          </a:p>
        </p:txBody>
      </p:sp>
      <p:cxnSp>
        <p:nvCxnSpPr>
          <p:cNvPr id="13" name="Gerader Verbinder 12">
            <a:extLst>
              <a:ext uri="{FF2B5EF4-FFF2-40B4-BE49-F238E27FC236}">
                <a16:creationId xmlns:a16="http://schemas.microsoft.com/office/drawing/2014/main" id="{A78193DA-5A17-6316-81BD-E6ED4266BF91}"/>
              </a:ext>
            </a:extLst>
          </p:cNvPr>
          <p:cNvCxnSpPr/>
          <p:nvPr/>
        </p:nvCxnSpPr>
        <p:spPr>
          <a:xfrm>
            <a:off x="1094929" y="923921"/>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2" name="Textfeld 1">
            <a:extLst>
              <a:ext uri="{FF2B5EF4-FFF2-40B4-BE49-F238E27FC236}">
                <a16:creationId xmlns:a16="http://schemas.microsoft.com/office/drawing/2014/main" id="{1A1E890D-8F31-D8E9-F5B6-11CD2BE410CF}"/>
              </a:ext>
            </a:extLst>
          </p:cNvPr>
          <p:cNvSpPr txBox="1"/>
          <p:nvPr/>
        </p:nvSpPr>
        <p:spPr>
          <a:xfrm>
            <a:off x="209089" y="1187518"/>
            <a:ext cx="6590972" cy="4370427"/>
          </a:xfrm>
          <a:prstGeom prst="rect">
            <a:avLst/>
          </a:prstGeom>
          <a:noFill/>
        </p:spPr>
        <p:txBody>
          <a:bodyPr wrap="square">
            <a:spAutoFit/>
          </a:bodyPr>
          <a:lstStyle/>
          <a:p>
            <a:pPr marL="342900" lvl="0" indent="-342900" eaLnBrk="0" fontAlgn="base" hangingPunct="0">
              <a:spcBef>
                <a:spcPct val="0"/>
              </a:spcBef>
              <a:spcAft>
                <a:spcPct val="0"/>
              </a:spcAft>
              <a:buClr>
                <a:srgbClr val="BE40F2"/>
              </a:buClr>
              <a:buFont typeface="Wingdings" panose="05000000000000000000" pitchFamily="2" charset="2"/>
              <a:buChar char="§"/>
            </a:pPr>
            <a:r>
              <a:rPr lang="de-DE" altLang="de-DE" sz="2400" dirty="0"/>
              <a:t>Siedlungen entflohener afrikanischer Sklaven und ihrer Nachkommen in Brasilien</a:t>
            </a:r>
          </a:p>
          <a:p>
            <a:pPr marL="342900" lvl="0" indent="-342900" eaLnBrk="0" fontAlgn="base" hangingPunct="0">
              <a:spcBef>
                <a:spcPct val="0"/>
              </a:spcBef>
              <a:spcAft>
                <a:spcPct val="0"/>
              </a:spcAft>
              <a:buClr>
                <a:srgbClr val="BE40F2"/>
              </a:buClr>
              <a:buFont typeface="Wingdings" panose="05000000000000000000" pitchFamily="2" charset="2"/>
              <a:buChar char="§"/>
            </a:pPr>
            <a:r>
              <a:rPr lang="de-DE" altLang="de-DE" sz="2400" dirty="0"/>
              <a:t>Zwischen 1.000 und 10.000 </a:t>
            </a:r>
            <a:r>
              <a:rPr lang="de-DE" altLang="de-DE" sz="2400" dirty="0" err="1"/>
              <a:t>Quilombo</a:t>
            </a:r>
            <a:r>
              <a:rPr lang="de-DE" altLang="de-DE" sz="2400" dirty="0"/>
              <a:t>-Gebiete</a:t>
            </a:r>
          </a:p>
          <a:p>
            <a:pPr marL="342900" lvl="0" indent="-342900" eaLnBrk="0" fontAlgn="base" hangingPunct="0">
              <a:spcBef>
                <a:spcPct val="0"/>
              </a:spcBef>
              <a:spcAft>
                <a:spcPct val="0"/>
              </a:spcAft>
              <a:buClr>
                <a:srgbClr val="BE40F2"/>
              </a:buClr>
              <a:buFont typeface="Wingdings" panose="05000000000000000000" pitchFamily="2" charset="2"/>
              <a:buChar char="§"/>
            </a:pPr>
            <a:r>
              <a:rPr lang="de-DE" altLang="de-DE" sz="2400" dirty="0"/>
              <a:t>Viele </a:t>
            </a:r>
            <a:r>
              <a:rPr lang="de-DE" altLang="de-DE" sz="2400" dirty="0" err="1"/>
              <a:t>Quilombola</a:t>
            </a:r>
            <a:r>
              <a:rPr lang="de-DE" altLang="de-DE" sz="2400" dirty="0"/>
              <a:t>-Gemeinschaften kämpfen für Landrechte, gegen Rassismus und Umweltzerstörung durch Konzerne und Großprojekte.</a:t>
            </a:r>
          </a:p>
          <a:p>
            <a:pPr marL="342900" lvl="0" indent="-342900" eaLnBrk="0" fontAlgn="base" hangingPunct="0">
              <a:spcBef>
                <a:spcPct val="0"/>
              </a:spcBef>
              <a:spcAft>
                <a:spcPct val="0"/>
              </a:spcAft>
              <a:buClr>
                <a:srgbClr val="BE40F2"/>
              </a:buClr>
              <a:buFont typeface="Wingdings" panose="05000000000000000000" pitchFamily="2" charset="2"/>
              <a:buChar char="§"/>
            </a:pPr>
            <a:r>
              <a:rPr lang="de-DE" altLang="de-DE" sz="2400" dirty="0"/>
              <a:t>verfassungsmäßig anerkannt, kämpfen erfolgreich gegen Großprojekte, bewahren und beleben Kultur und Selbstorganisation</a:t>
            </a:r>
          </a:p>
          <a:p>
            <a:pPr marL="342900" lvl="0" indent="-342900" eaLnBrk="0" fontAlgn="base" hangingPunct="0">
              <a:spcBef>
                <a:spcPct val="0"/>
              </a:spcBef>
              <a:spcAft>
                <a:spcPct val="0"/>
              </a:spcAft>
              <a:buClr>
                <a:srgbClr val="BE40F2"/>
              </a:buClr>
              <a:buFont typeface="Wingdings" panose="05000000000000000000" pitchFamily="2" charset="2"/>
              <a:buChar char="§"/>
            </a:pPr>
            <a:r>
              <a:rPr lang="de-DE" altLang="de-DE" sz="2400" dirty="0"/>
              <a:t>Intersektioneller antikolonialer Widerstand</a:t>
            </a:r>
            <a:endParaRPr lang="en-US" altLang="de-DE" sz="1400" dirty="0">
              <a:latin typeface="Arial" panose="020B0604020202020204" pitchFamily="34" charset="0"/>
            </a:endParaRPr>
          </a:p>
          <a:p>
            <a:pPr marL="342900" lvl="0" indent="-342900" eaLnBrk="0" fontAlgn="base" hangingPunct="0">
              <a:spcBef>
                <a:spcPct val="0"/>
              </a:spcBef>
              <a:spcAft>
                <a:spcPct val="0"/>
              </a:spcAft>
              <a:buFont typeface="Wingdings" panose="05000000000000000000" pitchFamily="2" charset="2"/>
              <a:buChar char="§"/>
            </a:pPr>
            <a:endParaRPr lang="de-DE" altLang="de-DE" sz="1400" dirty="0">
              <a:latin typeface="Arial" panose="020B0604020202020204" pitchFamily="34" charset="0"/>
            </a:endParaRPr>
          </a:p>
        </p:txBody>
      </p:sp>
      <p:sp>
        <p:nvSpPr>
          <p:cNvPr id="3" name="Textfeld 2">
            <a:extLst>
              <a:ext uri="{FF2B5EF4-FFF2-40B4-BE49-F238E27FC236}">
                <a16:creationId xmlns:a16="http://schemas.microsoft.com/office/drawing/2014/main" id="{CC206C54-65F6-EC84-06D3-0C8E44039A5E}"/>
              </a:ext>
            </a:extLst>
          </p:cNvPr>
          <p:cNvSpPr txBox="1"/>
          <p:nvPr/>
        </p:nvSpPr>
        <p:spPr>
          <a:xfrm>
            <a:off x="6778255" y="5235812"/>
            <a:ext cx="5204656" cy="1007968"/>
          </a:xfrm>
          <a:prstGeom prst="rect">
            <a:avLst/>
          </a:prstGeom>
          <a:noFill/>
        </p:spPr>
        <p:txBody>
          <a:bodyPr wrap="square">
            <a:spAutoFit/>
          </a:bodyPr>
          <a:lstStyle/>
          <a:p>
            <a:pPr algn="ctr"/>
            <a:r>
              <a:rPr lang="de-DE" sz="1400" dirty="0"/>
              <a:t>Karte des Kapitänsamtes von Pernambuco, die den </a:t>
            </a:r>
            <a:r>
              <a:rPr lang="de-DE" sz="1400" dirty="0" err="1"/>
              <a:t>Quilombo</a:t>
            </a:r>
            <a:r>
              <a:rPr lang="de-DE" sz="1400" dirty="0"/>
              <a:t> dos Palmares zeigt </a:t>
            </a:r>
            <a:r>
              <a:rPr lang="de-DE" sz="1050" dirty="0">
                <a:solidFill>
                  <a:schemeClr val="accent4"/>
                </a:solidFill>
                <a:hlinkClick r:id="rId3">
                  <a:extLst>
                    <a:ext uri="{A12FA001-AC4F-418D-AE19-62706E023703}">
                      <ahyp:hlinkClr xmlns:ahyp="http://schemas.microsoft.com/office/drawing/2018/hyperlinkcolor" val="tx"/>
                    </a:ext>
                  </a:extLst>
                </a:hlinkClick>
              </a:rPr>
              <a:t>https://commons.wikimedia.org/wiki/File:Mapa_da_Capitania_de_Pernambuco,_com_representa%C3%A7%C3%A3o_do_Quilombo_dos_Palmares_(1647).jpg</a:t>
            </a:r>
            <a:endParaRPr lang="de-DE" sz="1050" dirty="0">
              <a:solidFill>
                <a:schemeClr val="accent4"/>
              </a:solidFill>
            </a:endParaRPr>
          </a:p>
          <a:p>
            <a:pPr algn="ctr"/>
            <a:r>
              <a:rPr lang="de-DE" sz="1050" dirty="0"/>
              <a:t>Public Domain</a:t>
            </a:r>
          </a:p>
        </p:txBody>
      </p:sp>
      <p:pic>
        <p:nvPicPr>
          <p:cNvPr id="5" name="Grafik 4" descr="Ein Bild, das Karte, Text, Atlas enthält.&#10;&#10;KI-generierte Inhalte können fehlerhaft sein.">
            <a:extLst>
              <a:ext uri="{FF2B5EF4-FFF2-40B4-BE49-F238E27FC236}">
                <a16:creationId xmlns:a16="http://schemas.microsoft.com/office/drawing/2014/main" id="{5E2D4A1D-4863-922F-ECCF-EEE1F8CAC6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5714" y="1080786"/>
            <a:ext cx="5117197" cy="4155026"/>
          </a:xfrm>
          <a:prstGeom prst="rect">
            <a:avLst/>
          </a:prstGeom>
        </p:spPr>
      </p:pic>
    </p:spTree>
    <p:extLst>
      <p:ext uri="{BB962C8B-B14F-4D97-AF65-F5344CB8AC3E}">
        <p14:creationId xmlns:p14="http://schemas.microsoft.com/office/powerpoint/2010/main" val="274324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95300" y="2367860"/>
            <a:ext cx="3035300" cy="1861169"/>
          </a:xfrm>
        </p:spPr>
        <p:txBody>
          <a:bodyPr>
            <a:normAutofit fontScale="92500" lnSpcReduction="10000"/>
          </a:bodyPr>
          <a:lstStyle/>
          <a:p>
            <a:pPr marL="0" indent="0" algn="ctr">
              <a:lnSpc>
                <a:spcPct val="107000"/>
              </a:lnSpc>
              <a:spcAft>
                <a:spcPts val="800"/>
              </a:spcAft>
              <a:buNone/>
            </a:pPr>
            <a:r>
              <a:rPr lang="en-US" kern="100" dirty="0">
                <a:latin typeface="Calibri" panose="020F0502020204030204" pitchFamily="34" charset="0"/>
                <a:ea typeface="Aptos" panose="020B0004020202020204" pitchFamily="34" charset="0"/>
                <a:cs typeface="Vrinda" panose="020B0502040204020203" pitchFamily="34" charset="0"/>
              </a:rPr>
              <a:t>Kohle </a:t>
            </a:r>
            <a:r>
              <a:rPr lang="en-US" kern="100" dirty="0" err="1">
                <a:latin typeface="Calibri" panose="020F0502020204030204" pitchFamily="34" charset="0"/>
                <a:ea typeface="Aptos" panose="020B0004020202020204" pitchFamily="34" charset="0"/>
                <a:cs typeface="Vrinda" panose="020B0502040204020203" pitchFamily="34" charset="0"/>
              </a:rPr>
              <a:t>wird</a:t>
            </a:r>
            <a:r>
              <a:rPr lang="en-US" kern="100" dirty="0">
                <a:latin typeface="Calibri" panose="020F0502020204030204" pitchFamily="34" charset="0"/>
                <a:ea typeface="Aptos" panose="020B0004020202020204" pitchFamily="34" charset="0"/>
                <a:cs typeface="Vrinda" panose="020B0502040204020203" pitchFamily="34" charset="0"/>
              </a:rPr>
              <a:t> die am </a:t>
            </a:r>
            <a:r>
              <a:rPr lang="en-US" kern="100" dirty="0" err="1">
                <a:latin typeface="Calibri" panose="020F0502020204030204" pitchFamily="34" charset="0"/>
                <a:ea typeface="Aptos" panose="020B0004020202020204" pitchFamily="34" charset="0"/>
                <a:cs typeface="Vrinda" panose="020B0502040204020203" pitchFamily="34" charset="0"/>
              </a:rPr>
              <a:t>meisten</a:t>
            </a:r>
            <a:r>
              <a:rPr lang="en-US" kern="100" dirty="0">
                <a:latin typeface="Calibri" panose="020F0502020204030204" pitchFamily="34" charset="0"/>
                <a:ea typeface="Aptos" panose="020B0004020202020204" pitchFamily="34" charset="0"/>
                <a:cs typeface="Vrinda" panose="020B0502040204020203" pitchFamily="34" charset="0"/>
              </a:rPr>
              <a:t> </a:t>
            </a:r>
            <a:r>
              <a:rPr lang="en-US" kern="100" dirty="0" err="1">
                <a:latin typeface="Calibri" panose="020F0502020204030204" pitchFamily="34" charset="0"/>
                <a:ea typeface="Aptos" panose="020B0004020202020204" pitchFamily="34" charset="0"/>
                <a:cs typeface="Vrinda" panose="020B0502040204020203" pitchFamily="34" charset="0"/>
              </a:rPr>
              <a:t>genutzte</a:t>
            </a:r>
            <a:r>
              <a:rPr lang="en-US" kern="100" dirty="0">
                <a:latin typeface="Calibri" panose="020F0502020204030204" pitchFamily="34" charset="0"/>
                <a:ea typeface="Aptos" panose="020B0004020202020204" pitchFamily="34" charset="0"/>
                <a:cs typeface="Vrinda" panose="020B0502040204020203" pitchFamily="34" charset="0"/>
              </a:rPr>
              <a:t> </a:t>
            </a:r>
            <a:r>
              <a:rPr lang="en-US" kern="100" dirty="0" err="1">
                <a:latin typeface="Calibri" panose="020F0502020204030204" pitchFamily="34" charset="0"/>
                <a:ea typeface="Aptos" panose="020B0004020202020204" pitchFamily="34" charset="0"/>
                <a:cs typeface="Vrinda" panose="020B0502040204020203" pitchFamily="34" charset="0"/>
              </a:rPr>
              <a:t>Energiequelle</a:t>
            </a:r>
            <a:r>
              <a:rPr lang="en-US" kern="100" dirty="0">
                <a:latin typeface="Calibri" panose="020F0502020204030204" pitchFamily="34" charset="0"/>
                <a:ea typeface="Aptos" panose="020B0004020202020204" pitchFamily="34" charset="0"/>
                <a:cs typeface="Vrinda" panose="020B0502040204020203" pitchFamily="34" charset="0"/>
              </a:rPr>
              <a:t> in Europa.</a:t>
            </a:r>
            <a:endParaRPr lang="en-GB" kern="100" dirty="0">
              <a:latin typeface="Calibri" panose="020F0502020204030204" pitchFamily="34" charset="0"/>
              <a:ea typeface="Aptos" panose="020B0004020202020204" pitchFamily="34" charset="0"/>
              <a:cs typeface="Vrinda" panose="020B0502040204020203" pitchFamily="34" charset="0"/>
            </a:endParaRPr>
          </a:p>
          <a:p>
            <a:pPr algn="ctr">
              <a:buNone/>
            </a:pPr>
            <a:endParaRPr lang="de-DE" sz="3000" dirty="0">
              <a:latin typeface="Cambria" pitchFamily="18" charset="0"/>
            </a:endParaRPr>
          </a:p>
          <a:p>
            <a:pPr algn="ctr">
              <a:buNone/>
            </a:pPr>
            <a:endParaRPr lang="de-DE" sz="3000" dirty="0">
              <a:latin typeface="Cambria" pitchFamily="18" charset="0"/>
            </a:endParaRPr>
          </a:p>
        </p:txBody>
      </p:sp>
      <p:sp>
        <p:nvSpPr>
          <p:cNvPr id="3" name="Titel 2"/>
          <p:cNvSpPr>
            <a:spLocks noGrp="1"/>
          </p:cNvSpPr>
          <p:nvPr>
            <p:ph type="title"/>
          </p:nvPr>
        </p:nvSpPr>
        <p:spPr>
          <a:xfrm>
            <a:off x="1170756" y="372977"/>
            <a:ext cx="9040044" cy="1143000"/>
          </a:xfrm>
        </p:spPr>
        <p:txBody>
          <a:bodyPr>
            <a:normAutofit/>
          </a:bodyPr>
          <a:lstStyle/>
          <a:p>
            <a:pPr algn="ctr"/>
            <a:r>
              <a:rPr lang="de-DE" dirty="0"/>
              <a:t>Industrielle Revolution 1765</a:t>
            </a:r>
            <a:endParaRPr lang="en-US" dirty="0"/>
          </a:p>
        </p:txBody>
      </p:sp>
      <p:cxnSp>
        <p:nvCxnSpPr>
          <p:cNvPr id="4" name="Gerader Verbinder 3">
            <a:extLst>
              <a:ext uri="{FF2B5EF4-FFF2-40B4-BE49-F238E27FC236}">
                <a16:creationId xmlns:a16="http://schemas.microsoft.com/office/drawing/2014/main" id="{CEBB1B3F-8ADF-F793-3DC7-6A65693026EC}"/>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6" name="Grafik 5" descr="Ein Bild, das Bild, Zeichnung, Kunst, Entwurf enthält.&#10;&#10;KI-generierte Inhalte können fehlerhaft sein.">
            <a:extLst>
              <a:ext uri="{FF2B5EF4-FFF2-40B4-BE49-F238E27FC236}">
                <a16:creationId xmlns:a16="http://schemas.microsoft.com/office/drawing/2014/main" id="{5C6DD244-8757-2823-D7AA-452E936A1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1706" y="1826260"/>
            <a:ext cx="8200761" cy="3418840"/>
          </a:xfrm>
          <a:prstGeom prst="rect">
            <a:avLst/>
          </a:prstGeom>
        </p:spPr>
      </p:pic>
      <p:sp>
        <p:nvSpPr>
          <p:cNvPr id="5" name="Textfeld 4">
            <a:extLst>
              <a:ext uri="{FF2B5EF4-FFF2-40B4-BE49-F238E27FC236}">
                <a16:creationId xmlns:a16="http://schemas.microsoft.com/office/drawing/2014/main" id="{4F808523-523C-9846-FA8E-C4DCF1C2C033}"/>
              </a:ext>
            </a:extLst>
          </p:cNvPr>
          <p:cNvSpPr txBox="1"/>
          <p:nvPr/>
        </p:nvSpPr>
        <p:spPr>
          <a:xfrm>
            <a:off x="3915477" y="5296616"/>
            <a:ext cx="7713218" cy="646331"/>
          </a:xfrm>
          <a:prstGeom prst="rect">
            <a:avLst/>
          </a:prstGeom>
          <a:noFill/>
        </p:spPr>
        <p:txBody>
          <a:bodyPr wrap="square" rtlCol="0">
            <a:spAutoFit/>
          </a:bodyPr>
          <a:lstStyle/>
          <a:p>
            <a:pPr algn="ctr"/>
            <a:r>
              <a:rPr lang="de-DE" sz="1200" dirty="0"/>
              <a:t>BASF Ludwigshafen </a:t>
            </a:r>
            <a:r>
              <a:rPr lang="de-DE" sz="1200" dirty="0" err="1"/>
              <a:t>site</a:t>
            </a:r>
            <a:r>
              <a:rPr lang="de-DE" sz="1200" dirty="0"/>
              <a:t> 1881 – von BASF</a:t>
            </a:r>
          </a:p>
          <a:p>
            <a:pPr algn="ctr"/>
            <a:r>
              <a:rPr lang="de-DE" sz="1200" dirty="0"/>
              <a:t>Veröffentlich unter </a:t>
            </a:r>
            <a:r>
              <a:rPr lang="de-DE" sz="1200" dirty="0">
                <a:solidFill>
                  <a:schemeClr val="accent4"/>
                </a:solidFill>
                <a:hlinkClick r:id="rId4">
                  <a:extLst>
                    <a:ext uri="{A12FA001-AC4F-418D-AE19-62706E023703}">
                      <ahyp:hlinkClr xmlns:ahyp="http://schemas.microsoft.com/office/drawing/2018/hyperlinkcolor" val="tx"/>
                    </a:ext>
                  </a:extLst>
                </a:hlinkClick>
              </a:rPr>
              <a:t>CC BY-NC-ND 2.0 Lizenz</a:t>
            </a:r>
            <a:endParaRPr lang="de-DE" sz="1200" dirty="0">
              <a:solidFill>
                <a:schemeClr val="accent4"/>
              </a:solidFill>
            </a:endParaRPr>
          </a:p>
          <a:p>
            <a:pPr algn="ctr"/>
            <a:r>
              <a:rPr lang="de-DE" sz="1200" dirty="0"/>
              <a:t>https://www.flickr.com/photos/basf/5509563806/</a:t>
            </a:r>
          </a:p>
        </p:txBody>
      </p:sp>
    </p:spTree>
    <p:extLst>
      <p:ext uri="{BB962C8B-B14F-4D97-AF65-F5344CB8AC3E}">
        <p14:creationId xmlns:p14="http://schemas.microsoft.com/office/powerpoint/2010/main" val="99048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288758" y="1602531"/>
            <a:ext cx="7624482" cy="4380520"/>
          </a:xfrm>
        </p:spPr>
        <p:txBody>
          <a:bodyPr>
            <a:normAutofit fontScale="92500" lnSpcReduction="10000"/>
          </a:bodyPr>
          <a:lstStyle/>
          <a:p>
            <a:pPr>
              <a:buClr>
                <a:srgbClr val="BE40F2"/>
              </a:buClr>
              <a:buFont typeface="Wingdings" panose="05000000000000000000" pitchFamily="2" charset="2"/>
              <a:buChar char="§"/>
            </a:pPr>
            <a:r>
              <a:rPr lang="de-DE" sz="2800" dirty="0"/>
              <a:t>Dampfmaschine wichtigster Motor der Industrialisierung, ersetze Menschen und Tiere. </a:t>
            </a:r>
          </a:p>
          <a:p>
            <a:pPr>
              <a:buClr>
                <a:srgbClr val="BE40F2"/>
              </a:buClr>
              <a:buFont typeface="Wingdings" panose="05000000000000000000" pitchFamily="2" charset="2"/>
              <a:buChar char="§"/>
            </a:pPr>
            <a:r>
              <a:rPr lang="de-DE" dirty="0"/>
              <a:t>Produktion wurde in große Fabriken verlagert</a:t>
            </a:r>
            <a:endParaRPr lang="de-DE" sz="2800" dirty="0"/>
          </a:p>
          <a:p>
            <a:pPr>
              <a:buClr>
                <a:srgbClr val="BE40F2"/>
              </a:buClr>
              <a:buFont typeface="Wingdings" panose="05000000000000000000" pitchFamily="2" charset="2"/>
              <a:buChar char="§"/>
            </a:pPr>
            <a:r>
              <a:rPr lang="de-DE" dirty="0"/>
              <a:t>Krank machende Lebensbedingungen in Arbeiter*innen-Vierteln sowie s</a:t>
            </a:r>
            <a:r>
              <a:rPr lang="de-DE" sz="2800" dirty="0"/>
              <a:t>chlechte Arbeitsbedingungen –</a:t>
            </a:r>
            <a:r>
              <a:rPr lang="de-DE" dirty="0"/>
              <a:t>&gt; </a:t>
            </a:r>
            <a:r>
              <a:rPr lang="de-DE" sz="2800" dirty="0"/>
              <a:t>Start für Arbeiter*innen Bewegung</a:t>
            </a:r>
          </a:p>
          <a:p>
            <a:pPr>
              <a:buClr>
                <a:srgbClr val="BE40F2"/>
              </a:buClr>
              <a:buFont typeface="Wingdings" panose="05000000000000000000" pitchFamily="2" charset="2"/>
              <a:buChar char="§"/>
            </a:pPr>
            <a:r>
              <a:rPr lang="de-DE" sz="2800" dirty="0"/>
              <a:t>Industrialisierung nicht möglich ohne Ausbeutung von Menschen und Ressourcen, v.a. in den Kolonien</a:t>
            </a:r>
          </a:p>
          <a:p>
            <a:pPr>
              <a:buClr>
                <a:srgbClr val="BE40F2"/>
              </a:buClr>
              <a:buFont typeface="Wingdings" panose="05000000000000000000" pitchFamily="2" charset="2"/>
              <a:buChar char="§"/>
            </a:pPr>
            <a:r>
              <a:rPr lang="de-DE" dirty="0"/>
              <a:t>Beginn des Industrie-Kapitalismus</a:t>
            </a:r>
          </a:p>
          <a:p>
            <a:pPr>
              <a:buClr>
                <a:srgbClr val="BE40F2"/>
              </a:buClr>
              <a:buFont typeface="Wingdings" panose="05000000000000000000" pitchFamily="2" charset="2"/>
              <a:buChar char="§"/>
            </a:pPr>
            <a:r>
              <a:rPr lang="de-DE" sz="2800" dirty="0"/>
              <a:t>Emissionen seitdem stark gestiegen</a:t>
            </a:r>
          </a:p>
          <a:p>
            <a:pPr>
              <a:buClr>
                <a:srgbClr val="BE40F2"/>
              </a:buClr>
              <a:buFont typeface="Wingdings" panose="05000000000000000000" pitchFamily="2" charset="2"/>
              <a:buChar char="§"/>
            </a:pPr>
            <a:endParaRPr lang="en-US" sz="2800" dirty="0"/>
          </a:p>
        </p:txBody>
      </p:sp>
      <p:sp>
        <p:nvSpPr>
          <p:cNvPr id="3" name="Titel 2"/>
          <p:cNvSpPr>
            <a:spLocks noGrp="1"/>
          </p:cNvSpPr>
          <p:nvPr>
            <p:ph type="title"/>
          </p:nvPr>
        </p:nvSpPr>
        <p:spPr>
          <a:xfrm>
            <a:off x="1102111" y="362594"/>
            <a:ext cx="9521203" cy="1143000"/>
          </a:xfrm>
        </p:spPr>
        <p:txBody>
          <a:bodyPr>
            <a:noAutofit/>
          </a:bodyPr>
          <a:lstStyle/>
          <a:p>
            <a:pPr algn="ctr"/>
            <a:r>
              <a:rPr lang="de-DE" dirty="0"/>
              <a:t>Industrielle Revolution ab 1765</a:t>
            </a:r>
            <a:endParaRPr lang="en-US" dirty="0"/>
          </a:p>
        </p:txBody>
      </p:sp>
      <p:sp>
        <p:nvSpPr>
          <p:cNvPr id="5" name="Textfeld 4"/>
          <p:cNvSpPr txBox="1"/>
          <p:nvPr/>
        </p:nvSpPr>
        <p:spPr>
          <a:xfrm>
            <a:off x="7780941" y="4178251"/>
            <a:ext cx="3907692" cy="1077218"/>
          </a:xfrm>
          <a:prstGeom prst="rect">
            <a:avLst/>
          </a:prstGeom>
          <a:noFill/>
        </p:spPr>
        <p:txBody>
          <a:bodyPr wrap="square" rtlCol="0">
            <a:spAutoFit/>
          </a:bodyPr>
          <a:lstStyle/>
          <a:p>
            <a:pPr algn="ctr"/>
            <a:r>
              <a:rPr lang="de-DE" sz="1600" dirty="0"/>
              <a:t>BASF Ludwigshafen </a:t>
            </a:r>
            <a:r>
              <a:rPr lang="de-DE" sz="1600" dirty="0" err="1"/>
              <a:t>site</a:t>
            </a:r>
            <a:r>
              <a:rPr lang="de-DE" sz="1600" dirty="0"/>
              <a:t> 1881 – von BASF</a:t>
            </a:r>
          </a:p>
          <a:p>
            <a:pPr algn="ctr"/>
            <a:r>
              <a:rPr lang="de-DE" sz="1600" dirty="0"/>
              <a:t>Veröffentlich unter </a:t>
            </a:r>
            <a:r>
              <a:rPr lang="de-DE" sz="1600" dirty="0">
                <a:solidFill>
                  <a:schemeClr val="accent4"/>
                </a:solidFill>
                <a:hlinkClick r:id="rId3">
                  <a:extLst>
                    <a:ext uri="{A12FA001-AC4F-418D-AE19-62706E023703}">
                      <ahyp:hlinkClr xmlns:ahyp="http://schemas.microsoft.com/office/drawing/2018/hyperlinkcolor" val="tx"/>
                    </a:ext>
                  </a:extLst>
                </a:hlinkClick>
              </a:rPr>
              <a:t>CC BY-NC-ND 2.0 Lizenz</a:t>
            </a:r>
            <a:endParaRPr lang="de-DE" sz="1600" dirty="0">
              <a:solidFill>
                <a:schemeClr val="accent4"/>
              </a:solidFill>
            </a:endParaRPr>
          </a:p>
          <a:p>
            <a:pPr algn="ctr"/>
            <a:r>
              <a:rPr lang="de-DE" sz="1600" dirty="0"/>
              <a:t>https://www.flickr.com/photos/basf/5509563806/</a:t>
            </a:r>
          </a:p>
        </p:txBody>
      </p:sp>
      <p:cxnSp>
        <p:nvCxnSpPr>
          <p:cNvPr id="7" name="Gerader Verbinder 6">
            <a:extLst>
              <a:ext uri="{FF2B5EF4-FFF2-40B4-BE49-F238E27FC236}">
                <a16:creationId xmlns:a16="http://schemas.microsoft.com/office/drawing/2014/main" id="{5351BE11-FF4B-9DC2-2CF3-D1D07FE0DEE4}"/>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9" name="Grafik 8" descr="Ein Bild, das Bild, Zeichnung, Kunst, Entwurf enthält.&#10;&#10;KI-generierte Inhalte können fehlerhaft sein.">
            <a:extLst>
              <a:ext uri="{FF2B5EF4-FFF2-40B4-BE49-F238E27FC236}">
                <a16:creationId xmlns:a16="http://schemas.microsoft.com/office/drawing/2014/main" id="{5118B55A-441A-4E4B-903F-8135835F77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482" y="1983403"/>
            <a:ext cx="4411583" cy="1717039"/>
          </a:xfrm>
          <a:prstGeom prst="rect">
            <a:avLst/>
          </a:prstGeom>
        </p:spPr>
      </p:pic>
    </p:spTree>
    <p:extLst>
      <p:ext uri="{BB962C8B-B14F-4D97-AF65-F5344CB8AC3E}">
        <p14:creationId xmlns:p14="http://schemas.microsoft.com/office/powerpoint/2010/main" val="715196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631C5-7AF4-565F-A114-BF79A56298D2}"/>
            </a:ext>
          </a:extLst>
        </p:cNvPr>
        <p:cNvGrpSpPr/>
        <p:nvPr/>
      </p:nvGrpSpPr>
      <p:grpSpPr>
        <a:xfrm>
          <a:off x="0" y="0"/>
          <a:ext cx="0" cy="0"/>
          <a:chOff x="0" y="0"/>
          <a:chExt cx="0" cy="0"/>
        </a:xfrm>
      </p:grpSpPr>
      <p:sp>
        <p:nvSpPr>
          <p:cNvPr id="9" name="Textfeld 8">
            <a:extLst>
              <a:ext uri="{FF2B5EF4-FFF2-40B4-BE49-F238E27FC236}">
                <a16:creationId xmlns:a16="http://schemas.microsoft.com/office/drawing/2014/main" id="{37051D5C-183B-428A-5F89-5D3DA50717A1}"/>
              </a:ext>
            </a:extLst>
          </p:cNvPr>
          <p:cNvSpPr txBox="1"/>
          <p:nvPr/>
        </p:nvSpPr>
        <p:spPr>
          <a:xfrm>
            <a:off x="608428" y="5632384"/>
            <a:ext cx="6539781" cy="523220"/>
          </a:xfrm>
          <a:prstGeom prst="rect">
            <a:avLst/>
          </a:prstGeom>
          <a:noFill/>
        </p:spPr>
        <p:txBody>
          <a:bodyPr wrap="square">
            <a:spAutoFit/>
          </a:bodyPr>
          <a:lstStyle/>
          <a:p>
            <a:r>
              <a:rPr lang="de-DE" sz="1400" dirty="0">
                <a:solidFill>
                  <a:schemeClr val="accent4"/>
                </a:solidFill>
                <a:hlinkClick r:id="rId3">
                  <a:extLst>
                    <a:ext uri="{A12FA001-AC4F-418D-AE19-62706E023703}">
                      <ahyp:hlinkClr xmlns:ahyp="http://schemas.microsoft.com/office/drawing/2018/hyperlinkcolor" val="tx"/>
                    </a:ext>
                  </a:extLst>
                </a:hlinkClick>
              </a:rPr>
              <a:t>https://picryl.com/media/framebreaking-1812-9b84c2</a:t>
            </a:r>
            <a:endParaRPr lang="de-DE" sz="1400" dirty="0">
              <a:solidFill>
                <a:schemeClr val="accent4"/>
              </a:solidFill>
            </a:endParaRPr>
          </a:p>
          <a:p>
            <a:r>
              <a:rPr lang="de-DE" sz="1400" dirty="0"/>
              <a:t>Public Domain Image</a:t>
            </a:r>
          </a:p>
        </p:txBody>
      </p:sp>
      <p:sp>
        <p:nvSpPr>
          <p:cNvPr id="12" name="Titel 1">
            <a:extLst>
              <a:ext uri="{FF2B5EF4-FFF2-40B4-BE49-F238E27FC236}">
                <a16:creationId xmlns:a16="http://schemas.microsoft.com/office/drawing/2014/main" id="{76D59076-06DE-145B-7FF5-EE8BAF77971F}"/>
              </a:ext>
            </a:extLst>
          </p:cNvPr>
          <p:cNvSpPr>
            <a:spLocks noGrp="1"/>
          </p:cNvSpPr>
          <p:nvPr>
            <p:ph type="title"/>
          </p:nvPr>
        </p:nvSpPr>
        <p:spPr>
          <a:xfrm>
            <a:off x="0" y="75627"/>
            <a:ext cx="12047456" cy="1111891"/>
          </a:xfrm>
        </p:spPr>
        <p:txBody>
          <a:bodyPr>
            <a:normAutofit/>
          </a:bodyPr>
          <a:lstStyle/>
          <a:p>
            <a:pPr algn="ctr"/>
            <a:r>
              <a:rPr lang="de-DE" dirty="0"/>
              <a:t>Maschinenstürmer (frühes 19. Jahrhundert)</a:t>
            </a:r>
          </a:p>
        </p:txBody>
      </p:sp>
      <p:cxnSp>
        <p:nvCxnSpPr>
          <p:cNvPr id="13" name="Gerader Verbinder 12">
            <a:extLst>
              <a:ext uri="{FF2B5EF4-FFF2-40B4-BE49-F238E27FC236}">
                <a16:creationId xmlns:a16="http://schemas.microsoft.com/office/drawing/2014/main" id="{7D5ED7B6-6E93-62FB-2334-53D181375859}"/>
              </a:ext>
            </a:extLst>
          </p:cNvPr>
          <p:cNvCxnSpPr/>
          <p:nvPr/>
        </p:nvCxnSpPr>
        <p:spPr>
          <a:xfrm>
            <a:off x="1094929" y="923921"/>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15" name="Textfeld 14">
            <a:extLst>
              <a:ext uri="{FF2B5EF4-FFF2-40B4-BE49-F238E27FC236}">
                <a16:creationId xmlns:a16="http://schemas.microsoft.com/office/drawing/2014/main" id="{123A08CE-0DA5-DAFD-1701-A5243C3948EF}"/>
              </a:ext>
            </a:extLst>
          </p:cNvPr>
          <p:cNvSpPr txBox="1"/>
          <p:nvPr/>
        </p:nvSpPr>
        <p:spPr>
          <a:xfrm>
            <a:off x="6290177" y="1449667"/>
            <a:ext cx="5070787" cy="3693319"/>
          </a:xfrm>
          <a:prstGeom prst="rect">
            <a:avLst/>
          </a:prstGeom>
          <a:noFill/>
        </p:spPr>
        <p:txBody>
          <a:bodyPr wrap="square">
            <a:spAutoFit/>
          </a:bodyPr>
          <a:lstStyle/>
          <a:p>
            <a:pPr algn="ctr"/>
            <a:r>
              <a:rPr lang="de-DE" sz="2600" dirty="0"/>
              <a:t>Arbeiter*innen zerstören Maschinen oder neu errichtete Fabriken, um zu verhindern, dass die Hersteller qualifizierte Arbeitskräfte durch ungelernte Arbeitskräfte ersetzen, oder um gegen schlechtere Löhne und Arbeitsbedingungen zu protestieren.</a:t>
            </a:r>
          </a:p>
        </p:txBody>
      </p:sp>
      <p:pic>
        <p:nvPicPr>
          <p:cNvPr id="6" name="Inhaltsplatzhalter 5" descr="Ein Bild, das Entwurf, Zeichnung, Kunst, Lineart enthält.&#10;&#10;KI-generierte Inhalte können fehlerhaft sein.">
            <a:extLst>
              <a:ext uri="{FF2B5EF4-FFF2-40B4-BE49-F238E27FC236}">
                <a16:creationId xmlns:a16="http://schemas.microsoft.com/office/drawing/2014/main" id="{CCAEE18D-9662-1832-0747-370A7635197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8428" y="1053798"/>
            <a:ext cx="4995257" cy="4351338"/>
          </a:xfrm>
        </p:spPr>
      </p:pic>
    </p:spTree>
    <p:extLst>
      <p:ext uri="{BB962C8B-B14F-4D97-AF65-F5344CB8AC3E}">
        <p14:creationId xmlns:p14="http://schemas.microsoft.com/office/powerpoint/2010/main" val="121050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D64E6-BE7A-E049-E087-CAA406110CBA}"/>
            </a:ext>
          </a:extLst>
        </p:cNvPr>
        <p:cNvGrpSpPr/>
        <p:nvPr/>
      </p:nvGrpSpPr>
      <p:grpSpPr>
        <a:xfrm>
          <a:off x="0" y="0"/>
          <a:ext cx="0" cy="0"/>
          <a:chOff x="0" y="0"/>
          <a:chExt cx="0" cy="0"/>
        </a:xfrm>
      </p:grpSpPr>
      <p:sp>
        <p:nvSpPr>
          <p:cNvPr id="9" name="Textfeld 8">
            <a:extLst>
              <a:ext uri="{FF2B5EF4-FFF2-40B4-BE49-F238E27FC236}">
                <a16:creationId xmlns:a16="http://schemas.microsoft.com/office/drawing/2014/main" id="{D1BF1E99-269C-C205-6EC7-F55DCA4A5D8D}"/>
              </a:ext>
            </a:extLst>
          </p:cNvPr>
          <p:cNvSpPr txBox="1"/>
          <p:nvPr/>
        </p:nvSpPr>
        <p:spPr>
          <a:xfrm>
            <a:off x="7827179" y="5195228"/>
            <a:ext cx="4220277" cy="523220"/>
          </a:xfrm>
          <a:prstGeom prst="rect">
            <a:avLst/>
          </a:prstGeom>
          <a:noFill/>
        </p:spPr>
        <p:txBody>
          <a:bodyPr wrap="square">
            <a:spAutoFit/>
          </a:bodyPr>
          <a:lstStyle/>
          <a:p>
            <a:r>
              <a:rPr lang="de-DE" sz="1400" dirty="0">
                <a:solidFill>
                  <a:schemeClr val="accent4"/>
                </a:solidFill>
                <a:hlinkClick r:id="rId3">
                  <a:extLst>
                    <a:ext uri="{A12FA001-AC4F-418D-AE19-62706E023703}">
                      <ahyp:hlinkClr xmlns:ahyp="http://schemas.microsoft.com/office/drawing/2018/hyperlinkcolor" val="tx"/>
                    </a:ext>
                  </a:extLst>
                </a:hlinkClick>
              </a:rPr>
              <a:t>https://picryl.com/media/framebreaking-1812-9b84c2</a:t>
            </a:r>
            <a:endParaRPr lang="de-DE" sz="1400" dirty="0">
              <a:solidFill>
                <a:schemeClr val="accent4"/>
              </a:solidFill>
            </a:endParaRPr>
          </a:p>
          <a:p>
            <a:r>
              <a:rPr lang="de-DE" sz="1400" dirty="0"/>
              <a:t>Public Domain Image</a:t>
            </a:r>
          </a:p>
        </p:txBody>
      </p:sp>
      <p:sp>
        <p:nvSpPr>
          <p:cNvPr id="12" name="Titel 1">
            <a:extLst>
              <a:ext uri="{FF2B5EF4-FFF2-40B4-BE49-F238E27FC236}">
                <a16:creationId xmlns:a16="http://schemas.microsoft.com/office/drawing/2014/main" id="{B9FDA6E7-BCB0-D310-61A7-60A19B1A1B72}"/>
              </a:ext>
            </a:extLst>
          </p:cNvPr>
          <p:cNvSpPr>
            <a:spLocks noGrp="1"/>
          </p:cNvSpPr>
          <p:nvPr>
            <p:ph type="title"/>
          </p:nvPr>
        </p:nvSpPr>
        <p:spPr>
          <a:xfrm>
            <a:off x="0" y="75627"/>
            <a:ext cx="12047456" cy="1111891"/>
          </a:xfrm>
        </p:spPr>
        <p:txBody>
          <a:bodyPr>
            <a:normAutofit/>
          </a:bodyPr>
          <a:lstStyle/>
          <a:p>
            <a:pPr algn="ctr"/>
            <a:r>
              <a:rPr lang="de-DE" dirty="0"/>
              <a:t>Maschinenstürmer (frühes 19. Jahrhundert)</a:t>
            </a:r>
          </a:p>
        </p:txBody>
      </p:sp>
      <p:cxnSp>
        <p:nvCxnSpPr>
          <p:cNvPr id="13" name="Gerader Verbinder 12">
            <a:extLst>
              <a:ext uri="{FF2B5EF4-FFF2-40B4-BE49-F238E27FC236}">
                <a16:creationId xmlns:a16="http://schemas.microsoft.com/office/drawing/2014/main" id="{6468BA8F-9F1D-AD57-BE78-8DC98CFC4DBC}"/>
              </a:ext>
            </a:extLst>
          </p:cNvPr>
          <p:cNvCxnSpPr/>
          <p:nvPr/>
        </p:nvCxnSpPr>
        <p:spPr>
          <a:xfrm>
            <a:off x="1094929" y="923921"/>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15" name="Textfeld 14">
            <a:extLst>
              <a:ext uri="{FF2B5EF4-FFF2-40B4-BE49-F238E27FC236}">
                <a16:creationId xmlns:a16="http://schemas.microsoft.com/office/drawing/2014/main" id="{1E3C6359-0860-7628-952E-52B119646D41}"/>
              </a:ext>
            </a:extLst>
          </p:cNvPr>
          <p:cNvSpPr txBox="1"/>
          <p:nvPr/>
        </p:nvSpPr>
        <p:spPr>
          <a:xfrm>
            <a:off x="348343" y="1286465"/>
            <a:ext cx="7453162" cy="4154984"/>
          </a:xfrm>
          <a:prstGeom prst="rect">
            <a:avLst/>
          </a:prstGeom>
          <a:noFill/>
        </p:spPr>
        <p:txBody>
          <a:bodyPr wrap="square">
            <a:spAutoFit/>
          </a:bodyPr>
          <a:lstStyle/>
          <a:p>
            <a:pPr marL="342900" lvl="0" indent="-342900" eaLnBrk="0" fontAlgn="base" hangingPunct="0">
              <a:spcBef>
                <a:spcPct val="0"/>
              </a:spcBef>
              <a:spcAft>
                <a:spcPct val="0"/>
              </a:spcAft>
              <a:buClr>
                <a:srgbClr val="BE40F2"/>
              </a:buClr>
              <a:buFont typeface="Wingdings" panose="05000000000000000000" pitchFamily="2" charset="2"/>
              <a:buChar char="§"/>
            </a:pPr>
            <a:r>
              <a:rPr lang="de-DE" altLang="de-DE" sz="2400" dirty="0">
                <a:latin typeface="Arial" panose="020B0604020202020204" pitchFamily="34" charset="0"/>
              </a:rPr>
              <a:t>Proteste gegen die Industrialisierung in Europa</a:t>
            </a:r>
          </a:p>
          <a:p>
            <a:pPr marL="342900" lvl="0" indent="-342900" eaLnBrk="0" fontAlgn="base" hangingPunct="0">
              <a:spcBef>
                <a:spcPct val="0"/>
              </a:spcBef>
              <a:spcAft>
                <a:spcPct val="0"/>
              </a:spcAft>
              <a:buClr>
                <a:srgbClr val="BE40F2"/>
              </a:buClr>
              <a:buFont typeface="Wingdings" panose="05000000000000000000" pitchFamily="2" charset="2"/>
              <a:buChar char="§"/>
            </a:pPr>
            <a:r>
              <a:rPr lang="de-DE" altLang="de-DE" sz="2400" dirty="0">
                <a:latin typeface="Arial" panose="020B0604020202020204" pitchFamily="34" charset="0"/>
              </a:rPr>
              <a:t>Arbeiter*innen zerstörten Maschinen, um sich gegen den Verlust von Arbeitsplätzen und die Verschlechterung der Bedingungen zu wehren</a:t>
            </a:r>
          </a:p>
          <a:p>
            <a:pPr marL="342900" lvl="0" indent="-342900" eaLnBrk="0" fontAlgn="base" hangingPunct="0">
              <a:spcBef>
                <a:spcPct val="0"/>
              </a:spcBef>
              <a:spcAft>
                <a:spcPct val="0"/>
              </a:spcAft>
              <a:buClr>
                <a:srgbClr val="BE40F2"/>
              </a:buClr>
              <a:buFont typeface="Wingdings" panose="05000000000000000000" pitchFamily="2" charset="2"/>
              <a:buChar char="§"/>
            </a:pPr>
            <a:r>
              <a:rPr lang="de-DE" altLang="de-DE" sz="2400" dirty="0">
                <a:latin typeface="Arial" panose="020B0604020202020204" pitchFamily="34" charset="0"/>
              </a:rPr>
              <a:t>Bekannt als die Ludditen, die Swing </a:t>
            </a:r>
            <a:r>
              <a:rPr lang="de-DE" altLang="de-DE" sz="2400" dirty="0" err="1">
                <a:latin typeface="Arial" panose="020B0604020202020204" pitchFamily="34" charset="0"/>
              </a:rPr>
              <a:t>Riots</a:t>
            </a:r>
            <a:r>
              <a:rPr lang="de-DE" altLang="de-DE" sz="2400" dirty="0">
                <a:latin typeface="Arial" panose="020B0604020202020204" pitchFamily="34" charset="0"/>
              </a:rPr>
              <a:t> oder Weberaufstände.</a:t>
            </a:r>
          </a:p>
          <a:p>
            <a:pPr marL="342900" lvl="0" indent="-342900" eaLnBrk="0" fontAlgn="base" hangingPunct="0">
              <a:spcBef>
                <a:spcPct val="0"/>
              </a:spcBef>
              <a:spcAft>
                <a:spcPct val="0"/>
              </a:spcAft>
              <a:buClr>
                <a:srgbClr val="BE40F2"/>
              </a:buClr>
              <a:buFont typeface="Wingdings" panose="05000000000000000000" pitchFamily="2" charset="2"/>
              <a:buChar char="§"/>
            </a:pPr>
            <a:r>
              <a:rPr lang="de-DE" altLang="de-DE" sz="2400" dirty="0">
                <a:latin typeface="Arial" panose="020B0604020202020204" pitchFamily="34" charset="0"/>
              </a:rPr>
              <a:t>Protest gegen Arbeitgeber, die qualifizierte Arbeitskräfte durch billigere ungelernte Arbeitskräfte ersetzten</a:t>
            </a:r>
          </a:p>
          <a:p>
            <a:pPr marL="342900" lvl="0" indent="-342900" eaLnBrk="0" fontAlgn="base" hangingPunct="0">
              <a:spcBef>
                <a:spcPct val="0"/>
              </a:spcBef>
              <a:spcAft>
                <a:spcPct val="0"/>
              </a:spcAft>
              <a:buClr>
                <a:srgbClr val="BE40F2"/>
              </a:buClr>
              <a:buFont typeface="Wingdings" panose="05000000000000000000" pitchFamily="2" charset="2"/>
              <a:buChar char="§"/>
            </a:pPr>
            <a:r>
              <a:rPr lang="de-DE" altLang="de-DE" sz="2400" dirty="0">
                <a:latin typeface="Arial" panose="020B0604020202020204" pitchFamily="34" charset="0"/>
              </a:rPr>
              <a:t>Protest nicht gegen die Technik selbst, sondern gegen soziale und strukturelle Dimensionen</a:t>
            </a:r>
          </a:p>
        </p:txBody>
      </p:sp>
      <p:pic>
        <p:nvPicPr>
          <p:cNvPr id="6" name="Inhaltsplatzhalter 5" descr="Ein Bild, das Entwurf, Zeichnung, Kunst, Lineart enthält.&#10;&#10;KI-generierte Inhalte können fehlerhaft sein.">
            <a:extLst>
              <a:ext uri="{FF2B5EF4-FFF2-40B4-BE49-F238E27FC236}">
                <a16:creationId xmlns:a16="http://schemas.microsoft.com/office/drawing/2014/main" id="{460724C3-C4F9-C651-8BC2-DA3929D55A1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068771" y="1447811"/>
            <a:ext cx="3774886" cy="3288280"/>
          </a:xfrm>
        </p:spPr>
      </p:pic>
    </p:spTree>
    <p:extLst>
      <p:ext uri="{BB962C8B-B14F-4D97-AF65-F5344CB8AC3E}">
        <p14:creationId xmlns:p14="http://schemas.microsoft.com/office/powerpoint/2010/main" val="3129835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Inhaltsplatzhalter 1"/>
          <p:cNvSpPr>
            <a:spLocks noGrp="1"/>
          </p:cNvSpPr>
          <p:nvPr>
            <p:ph idx="1"/>
          </p:nvPr>
        </p:nvSpPr>
        <p:spPr>
          <a:xfrm>
            <a:off x="4858123" y="2138816"/>
            <a:ext cx="6491883" cy="2964524"/>
          </a:xfrm>
        </p:spPr>
        <p:txBody>
          <a:bodyPr>
            <a:normAutofit fontScale="92500" lnSpcReduction="10000"/>
          </a:bodyPr>
          <a:lstStyle/>
          <a:p>
            <a:pPr marL="0" lvl="0" indent="0" algn="ctr">
              <a:lnSpc>
                <a:spcPct val="107000"/>
              </a:lnSpc>
              <a:spcAft>
                <a:spcPts val="800"/>
              </a:spcAft>
              <a:buNone/>
              <a:tabLst>
                <a:tab pos="457200" algn="l"/>
              </a:tabLst>
            </a:pPr>
            <a:r>
              <a:rPr lang="de-DE" sz="2800" dirty="0">
                <a:effectLst/>
                <a:latin typeface="Calibri" panose="020F0502020204030204" pitchFamily="34" charset="0"/>
                <a:ea typeface="Calibri" panose="020F0502020204030204" pitchFamily="34" charset="0"/>
                <a:cs typeface="Vrinda" panose="020B0502040204020203" pitchFamily="34" charset="0"/>
              </a:rPr>
              <a:t>Ein US-amerikanischer Autor veröffentlicht rund 130 Geschichten, in denen ein armer Held sich durch harte Arbeit und Sparsamkeit aus der Armut zu Reichtum und Glück durchschlägt. Das Sprichwort „vom Tellerwäscher zum Millionär“ wurde durch diese Geschichten berühmt.</a:t>
            </a:r>
          </a:p>
          <a:p>
            <a:pPr algn="ctr">
              <a:buNone/>
            </a:pPr>
            <a:endParaRPr lang="de-DE" sz="3000" dirty="0">
              <a:latin typeface="Cambria" pitchFamily="18" charset="0"/>
            </a:endParaRPr>
          </a:p>
          <a:p>
            <a:pPr algn="ctr">
              <a:buNone/>
            </a:pPr>
            <a:endParaRPr lang="de-DE" sz="3000" dirty="0">
              <a:latin typeface="Cambria" pitchFamily="18" charset="0"/>
            </a:endParaRPr>
          </a:p>
        </p:txBody>
      </p:sp>
      <p:sp>
        <p:nvSpPr>
          <p:cNvPr id="3" name="Titel 2"/>
          <p:cNvSpPr>
            <a:spLocks noGrp="1"/>
          </p:cNvSpPr>
          <p:nvPr>
            <p:ph type="title"/>
          </p:nvPr>
        </p:nvSpPr>
        <p:spPr>
          <a:xfrm>
            <a:off x="1181100" y="382404"/>
            <a:ext cx="9040044" cy="1143000"/>
          </a:xfrm>
        </p:spPr>
        <p:txBody>
          <a:bodyPr>
            <a:normAutofit/>
          </a:bodyPr>
          <a:lstStyle/>
          <a:p>
            <a:pPr algn="ctr"/>
            <a:r>
              <a:rPr lang="de-DE" dirty="0"/>
              <a:t>Horatio Algier – 1867 – 1899</a:t>
            </a:r>
            <a:endParaRPr lang="en-US" dirty="0"/>
          </a:p>
        </p:txBody>
      </p:sp>
      <p:cxnSp>
        <p:nvCxnSpPr>
          <p:cNvPr id="4" name="Gerader Verbinder 3">
            <a:extLst>
              <a:ext uri="{FF2B5EF4-FFF2-40B4-BE49-F238E27FC236}">
                <a16:creationId xmlns:a16="http://schemas.microsoft.com/office/drawing/2014/main" id="{F05C36F5-F757-CA64-ABFA-E81F346A490C}"/>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6" name="Grafik 5" descr="Ein Bild, das Person, Kleidung, Mann, Kunst enthält.&#10;&#10;KI-generierte Inhalte können fehlerhaft sein.">
            <a:extLst>
              <a:ext uri="{FF2B5EF4-FFF2-40B4-BE49-F238E27FC236}">
                <a16:creationId xmlns:a16="http://schemas.microsoft.com/office/drawing/2014/main" id="{55EC4E11-AD7B-6A93-2213-0DB57986C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2311" y="1499647"/>
            <a:ext cx="2790291" cy="4411362"/>
          </a:xfrm>
          <a:prstGeom prst="rect">
            <a:avLst/>
          </a:prstGeom>
        </p:spPr>
      </p:pic>
      <p:sp>
        <p:nvSpPr>
          <p:cNvPr id="5" name="Textfeld 4">
            <a:extLst>
              <a:ext uri="{FF2B5EF4-FFF2-40B4-BE49-F238E27FC236}">
                <a16:creationId xmlns:a16="http://schemas.microsoft.com/office/drawing/2014/main" id="{6EEE32F7-50B4-96FC-3080-D8AF16F5271A}"/>
              </a:ext>
            </a:extLst>
          </p:cNvPr>
          <p:cNvSpPr txBox="1"/>
          <p:nvPr/>
        </p:nvSpPr>
        <p:spPr>
          <a:xfrm>
            <a:off x="1750219" y="5936767"/>
            <a:ext cx="1874473" cy="307777"/>
          </a:xfrm>
          <a:prstGeom prst="rect">
            <a:avLst/>
          </a:prstGeom>
          <a:noFill/>
        </p:spPr>
        <p:txBody>
          <a:bodyPr wrap="square">
            <a:spAutoFit/>
          </a:bodyPr>
          <a:lstStyle/>
          <a:p>
            <a:r>
              <a:rPr lang="de-DE" sz="1400" dirty="0"/>
              <a:t>Public Domain Image</a:t>
            </a:r>
          </a:p>
        </p:txBody>
      </p:sp>
    </p:spTree>
    <p:extLst>
      <p:ext uri="{BB962C8B-B14F-4D97-AF65-F5344CB8AC3E}">
        <p14:creationId xmlns:p14="http://schemas.microsoft.com/office/powerpoint/2010/main" val="186122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a:xfrm>
            <a:off x="723900" y="260648"/>
            <a:ext cx="10629900" cy="1453852"/>
          </a:xfrm>
        </p:spPr>
        <p:txBody>
          <a:bodyPr>
            <a:normAutofit/>
          </a:bodyPr>
          <a:lstStyle/>
          <a:p>
            <a:pPr algn="ctr"/>
            <a:r>
              <a:rPr lang="de-DE" dirty="0"/>
              <a:t>Horatio Algiers Aufstiegsgeschichten </a:t>
            </a:r>
            <a:endParaRPr lang="en-US" dirty="0"/>
          </a:p>
        </p:txBody>
      </p:sp>
      <p:sp>
        <p:nvSpPr>
          <p:cNvPr id="8" name="Inhaltsplatzhalter 2">
            <a:extLst>
              <a:ext uri="{FF2B5EF4-FFF2-40B4-BE49-F238E27FC236}">
                <a16:creationId xmlns:a16="http://schemas.microsoft.com/office/drawing/2014/main" id="{B8868611-9F94-9CFD-5A1B-DC2BBD5A35DD}"/>
              </a:ext>
            </a:extLst>
          </p:cNvPr>
          <p:cNvSpPr txBox="1">
            <a:spLocks/>
          </p:cNvSpPr>
          <p:nvPr/>
        </p:nvSpPr>
        <p:spPr>
          <a:xfrm>
            <a:off x="635366" y="1606524"/>
            <a:ext cx="7226589" cy="4209814"/>
          </a:xfrm>
          <a:prstGeom prst="rect">
            <a:avLst/>
          </a:prstGeom>
        </p:spPr>
        <p:txBody>
          <a:bodyPr vert="horz" lIns="0" tIns="45720" rIns="0" bIns="45720" rtlCol="0" anchor="ct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marR="0" indent="-182880" algn="l" defTabSz="914400" rtl="0" eaLnBrk="1" fontAlgn="auto" latinLnBrk="0" hangingPunct="1">
              <a:lnSpc>
                <a:spcPct val="90000"/>
              </a:lnSpc>
              <a:spcBef>
                <a:spcPts val="200"/>
              </a:spcBef>
              <a:spcAft>
                <a:spcPts val="400"/>
              </a:spcAft>
              <a:buClr>
                <a:schemeClr val="accent1"/>
              </a:buClr>
              <a:buSzTx/>
              <a:buFont typeface="Calibri" pitchFamily="34" charset="0"/>
              <a:buChar char="◦"/>
              <a:tabLst/>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61938" indent="-261938">
              <a:buClr>
                <a:srgbClr val="BE40F2"/>
              </a:buClr>
              <a:buFont typeface="Wingdings" panose="05000000000000000000" pitchFamily="2" charset="2"/>
              <a:buChar char="§"/>
            </a:pPr>
            <a:r>
              <a:rPr lang="de-DE" sz="2800" dirty="0"/>
              <a:t>In den meisten Geschichten gelang Aufstieg durch Zufall und Zuwendungen einer reichen Person </a:t>
            </a:r>
          </a:p>
          <a:p>
            <a:pPr marL="261938" indent="-261938">
              <a:buClr>
                <a:srgbClr val="BE40F2"/>
              </a:buClr>
              <a:buFont typeface="Wingdings" panose="05000000000000000000" pitchFamily="2" charset="2"/>
              <a:buChar char="§"/>
            </a:pPr>
            <a:r>
              <a:rPr lang="de-DE" sz="2800" dirty="0"/>
              <a:t>Vom Tellerwäscher zum Millionär – ein großer Mythos </a:t>
            </a:r>
          </a:p>
          <a:p>
            <a:pPr marL="261938" indent="-261938">
              <a:buClr>
                <a:srgbClr val="BE40F2"/>
              </a:buClr>
              <a:buFont typeface="Wingdings" panose="05000000000000000000" pitchFamily="2" charset="2"/>
              <a:buChar char="§"/>
            </a:pPr>
            <a:r>
              <a:rPr lang="de-DE" sz="2800" dirty="0"/>
              <a:t>Strukturelle Ungleichheiten werden ignoriert</a:t>
            </a:r>
          </a:p>
          <a:p>
            <a:pPr marL="261938" indent="-261938">
              <a:buClr>
                <a:srgbClr val="BE40F2"/>
              </a:buClr>
              <a:buFont typeface="Wingdings" panose="05000000000000000000" pitchFamily="2" charset="2"/>
              <a:buChar char="§"/>
            </a:pPr>
            <a:r>
              <a:rPr lang="de-DE" sz="2800" dirty="0"/>
              <a:t>Druck und Schuld auf Armuts- &amp; Arbeiter*innen-Klasse</a:t>
            </a:r>
          </a:p>
          <a:p>
            <a:pPr marL="261938" indent="-261938">
              <a:buClr>
                <a:srgbClr val="BE40F2"/>
              </a:buClr>
              <a:buFont typeface="Wingdings" panose="05000000000000000000" pitchFamily="2" charset="2"/>
              <a:buChar char="§"/>
            </a:pPr>
            <a:r>
              <a:rPr lang="de-DE" sz="2800" dirty="0"/>
              <a:t>Aufstiegsgeschichten kein Normalfall</a:t>
            </a:r>
          </a:p>
        </p:txBody>
      </p:sp>
      <p:sp>
        <p:nvSpPr>
          <p:cNvPr id="7" name="Textfeld 6">
            <a:extLst>
              <a:ext uri="{FF2B5EF4-FFF2-40B4-BE49-F238E27FC236}">
                <a16:creationId xmlns:a16="http://schemas.microsoft.com/office/drawing/2014/main" id="{A1458F51-816B-80FD-0744-73694F0D7F9F}"/>
              </a:ext>
            </a:extLst>
          </p:cNvPr>
          <p:cNvSpPr txBox="1"/>
          <p:nvPr/>
        </p:nvSpPr>
        <p:spPr>
          <a:xfrm>
            <a:off x="9055985" y="5816338"/>
            <a:ext cx="1874473" cy="307777"/>
          </a:xfrm>
          <a:prstGeom prst="rect">
            <a:avLst/>
          </a:prstGeom>
          <a:noFill/>
        </p:spPr>
        <p:txBody>
          <a:bodyPr wrap="square">
            <a:spAutoFit/>
          </a:bodyPr>
          <a:lstStyle/>
          <a:p>
            <a:r>
              <a:rPr lang="de-DE" sz="1400" dirty="0"/>
              <a:t>Public Domain Image</a:t>
            </a:r>
          </a:p>
        </p:txBody>
      </p:sp>
      <p:cxnSp>
        <p:nvCxnSpPr>
          <p:cNvPr id="9" name="Gerader Verbinder 8">
            <a:extLst>
              <a:ext uri="{FF2B5EF4-FFF2-40B4-BE49-F238E27FC236}">
                <a16:creationId xmlns:a16="http://schemas.microsoft.com/office/drawing/2014/main" id="{8391F564-2EC7-8F29-D1BD-165E189455D6}"/>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4" name="Grafik 3" descr="Ein Bild, das Person, Kleidung, Mann, Kunst enthält.&#10;&#10;KI-generierte Inhalte können fehlerhaft sein.">
            <a:extLst>
              <a:ext uri="{FF2B5EF4-FFF2-40B4-BE49-F238E27FC236}">
                <a16:creationId xmlns:a16="http://schemas.microsoft.com/office/drawing/2014/main" id="{9C15A680-0EA6-74BF-FB33-7E63D3B0C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2645" y="1514278"/>
            <a:ext cx="2721155" cy="4302060"/>
          </a:xfrm>
          <a:prstGeom prst="rect">
            <a:avLst/>
          </a:prstGeom>
        </p:spPr>
      </p:pic>
    </p:spTree>
    <p:extLst>
      <p:ext uri="{BB962C8B-B14F-4D97-AF65-F5344CB8AC3E}">
        <p14:creationId xmlns:p14="http://schemas.microsoft.com/office/powerpoint/2010/main" val="1337894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5464C2-7C75-F6BB-1FD1-4550094B16AE}"/>
              </a:ext>
            </a:extLst>
          </p:cNvPr>
          <p:cNvSpPr>
            <a:spLocks noGrp="1"/>
          </p:cNvSpPr>
          <p:nvPr>
            <p:ph type="title"/>
          </p:nvPr>
        </p:nvSpPr>
        <p:spPr>
          <a:xfrm>
            <a:off x="478419" y="120425"/>
            <a:ext cx="10515600" cy="575031"/>
          </a:xfrm>
        </p:spPr>
        <p:txBody>
          <a:bodyPr>
            <a:normAutofit fontScale="90000"/>
          </a:bodyPr>
          <a:lstStyle/>
          <a:p>
            <a:r>
              <a:rPr lang="de-DE" sz="3600" dirty="0"/>
              <a:t>Einleitung</a:t>
            </a:r>
          </a:p>
        </p:txBody>
      </p:sp>
      <p:sp>
        <p:nvSpPr>
          <p:cNvPr id="3" name="Inhaltsplatzhalter 2">
            <a:extLst>
              <a:ext uri="{FF2B5EF4-FFF2-40B4-BE49-F238E27FC236}">
                <a16:creationId xmlns:a16="http://schemas.microsoft.com/office/drawing/2014/main" id="{2981543E-DF21-8903-E5A2-0FCAA2DE15FB}"/>
              </a:ext>
            </a:extLst>
          </p:cNvPr>
          <p:cNvSpPr>
            <a:spLocks noGrp="1"/>
          </p:cNvSpPr>
          <p:nvPr>
            <p:ph idx="1"/>
          </p:nvPr>
        </p:nvSpPr>
        <p:spPr>
          <a:xfrm>
            <a:off x="0" y="791587"/>
            <a:ext cx="12192000" cy="4786045"/>
          </a:xfrm>
        </p:spPr>
        <p:txBody>
          <a:bodyPr>
            <a:noAutofit/>
          </a:bodyPr>
          <a:lstStyle/>
          <a:p>
            <a:pPr marL="0" indent="0">
              <a:buNone/>
            </a:pPr>
            <a:r>
              <a:rPr lang="de-DE" sz="1800" dirty="0"/>
              <a:t>In dieser Präsentation finden sich nach einer möglichen Aufgabenerklärung für die Teilnehmende eine Auswahl an Bildern und Texten, die für diese Methode verwendet werden können, sowie direkt anschließend die Auflösung mit Hintergrundinformationen.</a:t>
            </a:r>
          </a:p>
          <a:p>
            <a:pPr marL="0" indent="0">
              <a:buNone/>
            </a:pPr>
            <a:r>
              <a:rPr lang="de-DE" sz="1800" dirty="0"/>
              <a:t>Auf der ersten Folie pro Thema finden sich immer zwei Materialien, meistens ein Bild und ein Text. Diese Materialien werden der gleichen Gruppe nacheinander gegeben. Das zweite Material gibt also zusätzliche Informationen. Das Material, dass auf der Folie links ist sollte der Gruppe als erstes gegeben werden. Das Material auf der rechten Seite als zweites nach etwa 5 Minuten Arbeitszeit.</a:t>
            </a:r>
          </a:p>
          <a:p>
            <a:pPr marL="0" indent="0">
              <a:buNone/>
            </a:pPr>
            <a:r>
              <a:rPr lang="de-DE" sz="1800" dirty="0"/>
              <a:t>Ist der Text in kursiv und „ “ geschrieben ist er ein Zitat, wenn nicht eine von uns geschriebene Beschreibung. Ergänzungen zur besseren Verständlichkeit sind in [eckigen Klammern]. Auslassungen zur Kürzung bzw. zum besseren Verständnis sind durch […] gekennzeichnet.</a:t>
            </a:r>
          </a:p>
          <a:p>
            <a:pPr marL="0" indent="0">
              <a:buNone/>
            </a:pPr>
            <a:r>
              <a:rPr lang="de-DE" sz="1800" dirty="0"/>
              <a:t>Alle Zitate/Ereignisse sind ins Deutsche übersetzt worden, sollten sie nicht im Original auf Deutsch sein. Daher ist es wichtig, den Teilnehmenden den Hinweis zu geben, dass aus den direkt verwendeten Wörtern/Sprache nicht immer zwingend ein Rückschluss auf den Kontext des Zitats abzuleiten ist. Wenn uns das Zitat in der </a:t>
            </a:r>
            <a:r>
              <a:rPr lang="de-DE" sz="1800" dirty="0" err="1"/>
              <a:t>Orginalsprache</a:t>
            </a:r>
            <a:r>
              <a:rPr lang="de-DE" sz="1800" dirty="0"/>
              <a:t> vorlag, habe wir dieses ebenso in den Notizen der Folie ergänzt</a:t>
            </a:r>
          </a:p>
          <a:p>
            <a:pPr marL="0" indent="0">
              <a:buNone/>
            </a:pPr>
            <a:r>
              <a:rPr lang="de-DE" sz="1800" dirty="0"/>
              <a:t>Manchmal sind aus Urheberschutzgründen die Bilder nicht direkt eingefügt, sondern ein Link als Vorschlag für ein Bild. Manchmal gibt es auch alternativ-Vorschläge für Bilder in den Notizen der Präsentation, sowie weitere Hintergrundinformationen zur Auflösung</a:t>
            </a:r>
          </a:p>
          <a:p>
            <a:pPr marL="0" indent="0">
              <a:buNone/>
            </a:pPr>
            <a:r>
              <a:rPr lang="de-DE" sz="1800" dirty="0"/>
              <a:t>Die Quellenangaben sowie der Titel und ggf. weitere Informationen sind so eingestellt, dass sie in der Präsentation erst mit einem weiteren Klick dazukommen, und somit erst zur Auflösung eingeblendet werden können.</a:t>
            </a:r>
          </a:p>
          <a:p>
            <a:pPr marL="0" indent="0">
              <a:buNone/>
            </a:pPr>
            <a:r>
              <a:rPr lang="de-DE" sz="1800" dirty="0"/>
              <a:t>.</a:t>
            </a:r>
          </a:p>
        </p:txBody>
      </p:sp>
      <p:cxnSp>
        <p:nvCxnSpPr>
          <p:cNvPr id="4" name="Gerader Verbinder 3">
            <a:extLst>
              <a:ext uri="{FF2B5EF4-FFF2-40B4-BE49-F238E27FC236}">
                <a16:creationId xmlns:a16="http://schemas.microsoft.com/office/drawing/2014/main" id="{D932CDC6-28C2-9E4F-1223-E2F0CF8328B2}"/>
              </a:ext>
            </a:extLst>
          </p:cNvPr>
          <p:cNvCxnSpPr>
            <a:cxnSpLocks/>
          </p:cNvCxnSpPr>
          <p:nvPr/>
        </p:nvCxnSpPr>
        <p:spPr>
          <a:xfrm>
            <a:off x="578353" y="695456"/>
            <a:ext cx="11035294" cy="0"/>
          </a:xfrm>
          <a:prstGeom prst="line">
            <a:avLst/>
          </a:prstGeom>
          <a:ln w="57150">
            <a:solidFill>
              <a:srgbClr val="64CC6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777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19D6018E-C28E-19B9-B9B9-D984482D02CA}"/>
              </a:ext>
            </a:extLst>
          </p:cNvPr>
          <p:cNvSpPr txBox="1"/>
          <p:nvPr/>
        </p:nvSpPr>
        <p:spPr>
          <a:xfrm>
            <a:off x="6304546" y="1151170"/>
            <a:ext cx="5742909" cy="3693319"/>
          </a:xfrm>
          <a:prstGeom prst="rect">
            <a:avLst/>
          </a:prstGeom>
          <a:noFill/>
        </p:spPr>
        <p:txBody>
          <a:bodyPr wrap="square">
            <a:spAutoFit/>
          </a:bodyPr>
          <a:lstStyle/>
          <a:p>
            <a:r>
              <a:rPr lang="de-DE" sz="2600" i="1" dirty="0"/>
              <a:t>"Wir Wanderer gehen nach einer harten Arbeitswoche in verrauchten Städten auf Wanderschaft, um uns zu erholen und frische Luft zu schnappen. Und wir stellen fest, dass die schönsten Wandergebiete für uns gesperrt sind... unsere Bitte oder Forderung nach Zugang zu allen Gipfeln und unbebauten Moorgebieten ist nicht unangemessen.“</a:t>
            </a:r>
          </a:p>
        </p:txBody>
      </p:sp>
      <p:sp>
        <p:nvSpPr>
          <p:cNvPr id="12" name="Titel 1">
            <a:extLst>
              <a:ext uri="{FF2B5EF4-FFF2-40B4-BE49-F238E27FC236}">
                <a16:creationId xmlns:a16="http://schemas.microsoft.com/office/drawing/2014/main" id="{5C847C92-F6D0-16D1-3136-70249F37507A}"/>
              </a:ext>
            </a:extLst>
          </p:cNvPr>
          <p:cNvSpPr>
            <a:spLocks noGrp="1"/>
          </p:cNvSpPr>
          <p:nvPr>
            <p:ph type="title"/>
          </p:nvPr>
        </p:nvSpPr>
        <p:spPr>
          <a:xfrm>
            <a:off x="1097280" y="75627"/>
            <a:ext cx="10058400" cy="1111891"/>
          </a:xfrm>
        </p:spPr>
        <p:txBody>
          <a:bodyPr>
            <a:normAutofit/>
          </a:bodyPr>
          <a:lstStyle/>
          <a:p>
            <a:pPr algn="ctr"/>
            <a:r>
              <a:rPr lang="es-ES" dirty="0"/>
              <a:t>Mass Tresspass Kinder Scout (1932)</a:t>
            </a:r>
            <a:endParaRPr lang="de-DE" dirty="0"/>
          </a:p>
        </p:txBody>
      </p:sp>
      <p:cxnSp>
        <p:nvCxnSpPr>
          <p:cNvPr id="13" name="Gerader Verbinder 12">
            <a:extLst>
              <a:ext uri="{FF2B5EF4-FFF2-40B4-BE49-F238E27FC236}">
                <a16:creationId xmlns:a16="http://schemas.microsoft.com/office/drawing/2014/main" id="{6194CCFA-6733-AC51-5481-0E654FE5BC89}"/>
              </a:ext>
            </a:extLst>
          </p:cNvPr>
          <p:cNvCxnSpPr/>
          <p:nvPr/>
        </p:nvCxnSpPr>
        <p:spPr>
          <a:xfrm>
            <a:off x="1094929" y="923921"/>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15" name="Textfeld 14">
            <a:extLst>
              <a:ext uri="{FF2B5EF4-FFF2-40B4-BE49-F238E27FC236}">
                <a16:creationId xmlns:a16="http://schemas.microsoft.com/office/drawing/2014/main" id="{A87370BF-093A-FB16-7C53-346ECB6A9EBA}"/>
              </a:ext>
            </a:extLst>
          </p:cNvPr>
          <p:cNvSpPr txBox="1"/>
          <p:nvPr/>
        </p:nvSpPr>
        <p:spPr>
          <a:xfrm>
            <a:off x="6976669" y="4973205"/>
            <a:ext cx="5070787" cy="369332"/>
          </a:xfrm>
          <a:prstGeom prst="rect">
            <a:avLst/>
          </a:prstGeom>
          <a:noFill/>
        </p:spPr>
        <p:txBody>
          <a:bodyPr wrap="square">
            <a:spAutoFit/>
          </a:bodyPr>
          <a:lstStyle/>
          <a:p>
            <a:r>
              <a:rPr lang="de-DE" dirty="0"/>
              <a:t>Benny Rothman</a:t>
            </a:r>
          </a:p>
        </p:txBody>
      </p:sp>
      <p:sp>
        <p:nvSpPr>
          <p:cNvPr id="4" name="Textfeld 3">
            <a:extLst>
              <a:ext uri="{FF2B5EF4-FFF2-40B4-BE49-F238E27FC236}">
                <a16:creationId xmlns:a16="http://schemas.microsoft.com/office/drawing/2014/main" id="{1E02C191-E096-9F46-A97C-F67665A43750}"/>
              </a:ext>
            </a:extLst>
          </p:cNvPr>
          <p:cNvSpPr txBox="1"/>
          <p:nvPr/>
        </p:nvSpPr>
        <p:spPr>
          <a:xfrm>
            <a:off x="689508" y="1886288"/>
            <a:ext cx="4572304" cy="1754326"/>
          </a:xfrm>
          <a:prstGeom prst="rect">
            <a:avLst/>
          </a:prstGeom>
          <a:noFill/>
          <a:ln w="19050">
            <a:solidFill>
              <a:srgbClr val="64CC6C"/>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dirty="0"/>
              <a:t>Als Bild kann dieses Foto des </a:t>
            </a:r>
            <a:r>
              <a:rPr lang="de-DE" sz="2000" dirty="0" err="1"/>
              <a:t>Mass</a:t>
            </a:r>
            <a:r>
              <a:rPr lang="de-DE" sz="2000" dirty="0"/>
              <a:t> </a:t>
            </a:r>
            <a:r>
              <a:rPr lang="de-DE" sz="2000" dirty="0" err="1"/>
              <a:t>trespass</a:t>
            </a:r>
            <a:r>
              <a:rPr lang="de-DE" sz="2000" dirty="0"/>
              <a:t> </a:t>
            </a:r>
            <a:r>
              <a:rPr lang="de-DE" sz="2000" dirty="0" err="1"/>
              <a:t>of</a:t>
            </a:r>
            <a:r>
              <a:rPr lang="de-DE" sz="2000" dirty="0"/>
              <a:t> Kinder Scout verwendet werden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de-DE" sz="2000" dirty="0"/>
          </a:p>
          <a:p>
            <a:pPr lvl="0" algn="ctr">
              <a:defRPr/>
            </a:pPr>
            <a:r>
              <a:rPr lang="de-DE" sz="1400" dirty="0"/>
              <a:t>https://www.bbc.com/news/uk-england-derbyshire-61008955</a:t>
            </a:r>
          </a:p>
        </p:txBody>
      </p:sp>
    </p:spTree>
    <p:extLst>
      <p:ext uri="{BB962C8B-B14F-4D97-AF65-F5344CB8AC3E}">
        <p14:creationId xmlns:p14="http://schemas.microsoft.com/office/powerpoint/2010/main" val="404414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B8DE2-0E10-04DB-8A13-5010A6D30F39}"/>
            </a:ext>
          </a:extLst>
        </p:cNvPr>
        <p:cNvGrpSpPr/>
        <p:nvPr/>
      </p:nvGrpSpPr>
      <p:grpSpPr>
        <a:xfrm>
          <a:off x="0" y="0"/>
          <a:ext cx="0" cy="0"/>
          <a:chOff x="0" y="0"/>
          <a:chExt cx="0" cy="0"/>
        </a:xfrm>
      </p:grpSpPr>
      <p:sp>
        <p:nvSpPr>
          <p:cNvPr id="12" name="Titel 1">
            <a:extLst>
              <a:ext uri="{FF2B5EF4-FFF2-40B4-BE49-F238E27FC236}">
                <a16:creationId xmlns:a16="http://schemas.microsoft.com/office/drawing/2014/main" id="{345ED908-234F-176D-7599-857492D96F3E}"/>
              </a:ext>
            </a:extLst>
          </p:cNvPr>
          <p:cNvSpPr>
            <a:spLocks noGrp="1"/>
          </p:cNvSpPr>
          <p:nvPr>
            <p:ph type="title"/>
          </p:nvPr>
        </p:nvSpPr>
        <p:spPr>
          <a:xfrm>
            <a:off x="1097280" y="75627"/>
            <a:ext cx="10058400" cy="1111891"/>
          </a:xfrm>
        </p:spPr>
        <p:txBody>
          <a:bodyPr>
            <a:normAutofit/>
          </a:bodyPr>
          <a:lstStyle/>
          <a:p>
            <a:pPr algn="ctr"/>
            <a:r>
              <a:rPr lang="es-ES" dirty="0"/>
              <a:t>Mass Tresspass Kinder Scout (1932)</a:t>
            </a:r>
            <a:endParaRPr lang="de-DE" dirty="0"/>
          </a:p>
        </p:txBody>
      </p:sp>
      <p:cxnSp>
        <p:nvCxnSpPr>
          <p:cNvPr id="13" name="Gerader Verbinder 12">
            <a:extLst>
              <a:ext uri="{FF2B5EF4-FFF2-40B4-BE49-F238E27FC236}">
                <a16:creationId xmlns:a16="http://schemas.microsoft.com/office/drawing/2014/main" id="{5758DD2A-FBF9-C206-CF76-DA97FC37F71D}"/>
              </a:ext>
            </a:extLst>
          </p:cNvPr>
          <p:cNvCxnSpPr/>
          <p:nvPr/>
        </p:nvCxnSpPr>
        <p:spPr>
          <a:xfrm>
            <a:off x="1094929" y="923921"/>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3" name="Rectangle 2">
            <a:extLst>
              <a:ext uri="{FF2B5EF4-FFF2-40B4-BE49-F238E27FC236}">
                <a16:creationId xmlns:a16="http://schemas.microsoft.com/office/drawing/2014/main" id="{73513D62-6A12-BD2A-0D74-3A3880A59667}"/>
              </a:ext>
            </a:extLst>
          </p:cNvPr>
          <p:cNvSpPr>
            <a:spLocks noChangeArrowheads="1"/>
          </p:cNvSpPr>
          <p:nvPr/>
        </p:nvSpPr>
        <p:spPr bwMode="auto">
          <a:xfrm>
            <a:off x="514349" y="1562747"/>
            <a:ext cx="8886325"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lvl="0" indent="-285750" eaLnBrk="0" fontAlgn="base" hangingPunct="0">
              <a:spcBef>
                <a:spcPct val="0"/>
              </a:spcBef>
              <a:spcAft>
                <a:spcPct val="0"/>
              </a:spcAft>
              <a:buFont typeface="Wingdings" panose="05000000000000000000" pitchFamily="2" charset="2"/>
              <a:buChar char="§"/>
            </a:pPr>
            <a:r>
              <a:rPr lang="de-DE" sz="2400" dirty="0"/>
              <a:t>Am 24. April 1932 wanderte eine Gruppe von 400 Männern und Frauen über das Moorland des Peak </a:t>
            </a:r>
            <a:r>
              <a:rPr lang="de-DE" sz="2400" dirty="0" err="1"/>
              <a:t>District</a:t>
            </a:r>
            <a:r>
              <a:rPr lang="de-DE" sz="2400" dirty="0"/>
              <a:t>, das damals ausschließlich wohlhabenden Wildhütern gehörte</a:t>
            </a:r>
          </a:p>
          <a:p>
            <a:pPr marL="285750" lvl="0" indent="-285750" eaLnBrk="0" fontAlgn="base" hangingPunct="0">
              <a:spcBef>
                <a:spcPct val="0"/>
              </a:spcBef>
              <a:spcAft>
                <a:spcPct val="0"/>
              </a:spcAft>
              <a:buFont typeface="Wingdings" panose="05000000000000000000" pitchFamily="2" charset="2"/>
              <a:buChar char="§"/>
            </a:pPr>
            <a:r>
              <a:rPr lang="de-DE" sz="2400" dirty="0"/>
              <a:t>Arbeiter*innen forderten den öffentlichen Zugang zu Land, das den Wohlhabenden vorbehalten war</a:t>
            </a:r>
          </a:p>
          <a:p>
            <a:pPr marL="285750" lvl="0" indent="-285750" eaLnBrk="0" fontAlgn="base" hangingPunct="0">
              <a:spcBef>
                <a:spcPct val="0"/>
              </a:spcBef>
              <a:spcAft>
                <a:spcPct val="0"/>
              </a:spcAft>
              <a:buFont typeface="Wingdings" panose="05000000000000000000" pitchFamily="2" charset="2"/>
              <a:buChar char="§"/>
            </a:pPr>
            <a:r>
              <a:rPr lang="de-DE" sz="2400" dirty="0"/>
              <a:t>sechs Demonstrant*innen wurden inhaftiert, aber der Protest löste öffentliche Unterstützung aus;</a:t>
            </a:r>
          </a:p>
          <a:p>
            <a:pPr marL="285750" lvl="0" indent="-285750" eaLnBrk="0" fontAlgn="base" hangingPunct="0">
              <a:spcBef>
                <a:spcPct val="0"/>
              </a:spcBef>
              <a:spcAft>
                <a:spcPct val="0"/>
              </a:spcAft>
              <a:buFont typeface="Wingdings" panose="05000000000000000000" pitchFamily="2" charset="2"/>
              <a:buChar char="§"/>
            </a:pPr>
            <a:r>
              <a:rPr lang="de-DE" sz="2400" dirty="0"/>
              <a:t> inspirierte die Right </a:t>
            </a:r>
            <a:r>
              <a:rPr lang="de-DE" sz="2400" dirty="0" err="1"/>
              <a:t>to</a:t>
            </a:r>
            <a:r>
              <a:rPr lang="de-DE" sz="2400" dirty="0"/>
              <a:t> </a:t>
            </a:r>
            <a:r>
              <a:rPr lang="de-DE" sz="2400" dirty="0" err="1"/>
              <a:t>Roam</a:t>
            </a:r>
            <a:r>
              <a:rPr lang="de-DE" sz="2400" dirty="0"/>
              <a:t>-Bewegung &amp; den ersten Nationalpark des Vereinigten Königreichs (1951)</a:t>
            </a:r>
          </a:p>
          <a:p>
            <a:pPr marL="285750" lvl="0" indent="-285750" eaLnBrk="0" fontAlgn="base" hangingPunct="0">
              <a:spcBef>
                <a:spcPct val="0"/>
              </a:spcBef>
              <a:spcAft>
                <a:spcPct val="0"/>
              </a:spcAft>
              <a:buFont typeface="Wingdings" panose="05000000000000000000" pitchFamily="2" charset="2"/>
              <a:buChar char="§"/>
            </a:pPr>
            <a:r>
              <a:rPr lang="de-DE" sz="2400" dirty="0"/>
              <a:t>Frühes Beispiel für Umweltgerechtigkeit: Zugang zur Natur als Klassenfrage</a:t>
            </a:r>
            <a:endParaRPr lang="de-DE" altLang="de-DE" sz="2400" dirty="0"/>
          </a:p>
        </p:txBody>
      </p:sp>
      <p:sp>
        <p:nvSpPr>
          <p:cNvPr id="7" name="Textfeld 6">
            <a:extLst>
              <a:ext uri="{FF2B5EF4-FFF2-40B4-BE49-F238E27FC236}">
                <a16:creationId xmlns:a16="http://schemas.microsoft.com/office/drawing/2014/main" id="{F9AFC981-C95D-8A6F-B3B9-3E9476616259}"/>
              </a:ext>
            </a:extLst>
          </p:cNvPr>
          <p:cNvSpPr txBox="1"/>
          <p:nvPr/>
        </p:nvSpPr>
        <p:spPr>
          <a:xfrm>
            <a:off x="3524451" y="923921"/>
            <a:ext cx="6104020" cy="369332"/>
          </a:xfrm>
          <a:prstGeom prst="rect">
            <a:avLst/>
          </a:prstGeom>
          <a:noFill/>
        </p:spPr>
        <p:txBody>
          <a:bodyPr wrap="square">
            <a:spAutoFit/>
          </a:bodyPr>
          <a:lstStyle/>
          <a:p>
            <a:r>
              <a:rPr lang="de-DE" dirty="0"/>
              <a:t>Unerlaubte Massen-Betretung des </a:t>
            </a:r>
            <a:r>
              <a:rPr lang="de-DE" i="1" dirty="0"/>
              <a:t>Kinder Scout</a:t>
            </a:r>
            <a:endParaRPr lang="de-DE" dirty="0"/>
          </a:p>
        </p:txBody>
      </p:sp>
    </p:spTree>
    <p:extLst>
      <p:ext uri="{BB962C8B-B14F-4D97-AF65-F5344CB8AC3E}">
        <p14:creationId xmlns:p14="http://schemas.microsoft.com/office/powerpoint/2010/main" val="3591799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906530" y="2049158"/>
            <a:ext cx="4934294" cy="2759683"/>
          </a:xfrm>
        </p:spPr>
        <p:txBody>
          <a:bodyPr>
            <a:normAutofit fontScale="92500"/>
          </a:bodyPr>
          <a:lstStyle/>
          <a:p>
            <a:pPr marL="0" lvl="0" indent="0" algn="ctr">
              <a:lnSpc>
                <a:spcPct val="107000"/>
              </a:lnSpc>
              <a:spcAft>
                <a:spcPts val="800"/>
              </a:spcAft>
              <a:buNone/>
              <a:tabLst>
                <a:tab pos="457200" algn="l"/>
              </a:tabLst>
            </a:pPr>
            <a:r>
              <a:rPr lang="de-DE" sz="2800" dirty="0">
                <a:effectLst/>
                <a:latin typeface="Calibri" panose="020F0502020204030204" pitchFamily="34" charset="0"/>
                <a:ea typeface="Calibri" panose="020F0502020204030204" pitchFamily="34" charset="0"/>
                <a:cs typeface="Vrinda" panose="020B0502040204020203" pitchFamily="34" charset="0"/>
              </a:rPr>
              <a:t>Im Rahmen der Aktion "Arbeitsscheues Reich" wurden mehr als 10.000 Männer als sogenannte "Asoziale" in Konzentrationslager deportiert und zur Zwangsarbeit gezwungen.</a:t>
            </a:r>
          </a:p>
          <a:p>
            <a:pPr algn="ctr">
              <a:buNone/>
            </a:pPr>
            <a:endParaRPr lang="de-DE" sz="3000" dirty="0">
              <a:latin typeface="Cambria" pitchFamily="18" charset="0"/>
            </a:endParaRPr>
          </a:p>
          <a:p>
            <a:pPr algn="ctr">
              <a:buNone/>
            </a:pPr>
            <a:endParaRPr lang="de-DE" sz="3000" dirty="0">
              <a:latin typeface="Cambria" pitchFamily="18" charset="0"/>
            </a:endParaRPr>
          </a:p>
        </p:txBody>
      </p:sp>
      <p:sp>
        <p:nvSpPr>
          <p:cNvPr id="3" name="Titel 2"/>
          <p:cNvSpPr>
            <a:spLocks noGrp="1"/>
          </p:cNvSpPr>
          <p:nvPr>
            <p:ph type="title"/>
          </p:nvPr>
        </p:nvSpPr>
        <p:spPr>
          <a:xfrm>
            <a:off x="1181100" y="476672"/>
            <a:ext cx="9659724" cy="1143000"/>
          </a:xfrm>
        </p:spPr>
        <p:txBody>
          <a:bodyPr>
            <a:normAutofit/>
          </a:bodyPr>
          <a:lstStyle/>
          <a:p>
            <a:pPr algn="ctr"/>
            <a:r>
              <a:rPr lang="de-DE" dirty="0"/>
              <a:t>Aktion „</a:t>
            </a:r>
            <a:r>
              <a:rPr lang="de-DE" dirty="0" err="1"/>
              <a:t>Arbeitscheu</a:t>
            </a:r>
            <a:r>
              <a:rPr lang="de-DE" dirty="0"/>
              <a:t> Reich“ 1938</a:t>
            </a:r>
            <a:endParaRPr lang="en-US" dirty="0"/>
          </a:p>
        </p:txBody>
      </p:sp>
      <p:cxnSp>
        <p:nvCxnSpPr>
          <p:cNvPr id="5" name="Gerader Verbinder 4">
            <a:extLst>
              <a:ext uri="{FF2B5EF4-FFF2-40B4-BE49-F238E27FC236}">
                <a16:creationId xmlns:a16="http://schemas.microsoft.com/office/drawing/2014/main" id="{66DCA296-D24F-092E-D2F7-7AA31CD47422}"/>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4" name="Grafik 3" descr="Ein Bild, das Text, Gedenktafel, Schrift, Zahl enthält.&#10;&#10;KI-generierte Inhalte können fehlerhaft sein.">
            <a:extLst>
              <a:ext uri="{FF2B5EF4-FFF2-40B4-BE49-F238E27FC236}">
                <a16:creationId xmlns:a16="http://schemas.microsoft.com/office/drawing/2014/main" id="{D07C98B9-5A58-68D7-7D93-594B6583D3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100" y="1826799"/>
            <a:ext cx="3416438" cy="3454398"/>
          </a:xfrm>
          <a:prstGeom prst="rect">
            <a:avLst/>
          </a:prstGeom>
        </p:spPr>
      </p:pic>
      <p:sp>
        <p:nvSpPr>
          <p:cNvPr id="6" name="Textfeld 5">
            <a:extLst>
              <a:ext uri="{FF2B5EF4-FFF2-40B4-BE49-F238E27FC236}">
                <a16:creationId xmlns:a16="http://schemas.microsoft.com/office/drawing/2014/main" id="{066DB06F-CE44-0304-FB0F-CEEF83C9E981}"/>
              </a:ext>
            </a:extLst>
          </p:cNvPr>
          <p:cNvSpPr txBox="1"/>
          <p:nvPr/>
        </p:nvSpPr>
        <p:spPr>
          <a:xfrm>
            <a:off x="813514" y="5384551"/>
            <a:ext cx="4519328" cy="723275"/>
          </a:xfrm>
          <a:prstGeom prst="rect">
            <a:avLst/>
          </a:prstGeom>
          <a:noFill/>
        </p:spPr>
        <p:txBody>
          <a:bodyPr wrap="square" rtlCol="0">
            <a:spAutoFit/>
          </a:bodyPr>
          <a:lstStyle/>
          <a:p>
            <a:pPr algn="ctr"/>
            <a:r>
              <a:rPr lang="de-DE" sz="1200" noProof="0" dirty="0"/>
              <a:t>Stolperstein für Franz Lissner in Uetersen (Holstein)</a:t>
            </a:r>
            <a:br>
              <a:rPr lang="de-DE" sz="1100" noProof="0" dirty="0"/>
            </a:br>
            <a:r>
              <a:rPr lang="de-DE" sz="1100" noProof="0" dirty="0"/>
              <a:t> (Foto: Christian </a:t>
            </a:r>
            <a:r>
              <a:rPr lang="de-DE" sz="1100" noProof="0" dirty="0" err="1"/>
              <a:t>Michelides</a:t>
            </a:r>
            <a:r>
              <a:rPr lang="de-DE" sz="1100" noProof="0" dirty="0"/>
              <a:t>)</a:t>
            </a:r>
          </a:p>
          <a:p>
            <a:pPr algn="ctr"/>
            <a:r>
              <a:rPr lang="de-DE" sz="1100" noProof="0" dirty="0"/>
              <a:t>Veröffentlicht unter </a:t>
            </a:r>
            <a:r>
              <a:rPr lang="de-DE" sz="1100" noProof="0" dirty="0">
                <a:solidFill>
                  <a:schemeClr val="accent4"/>
                </a:solidFill>
                <a:hlinkClick r:id="rId4">
                  <a:extLst>
                    <a:ext uri="{A12FA001-AC4F-418D-AE19-62706E023703}">
                      <ahyp:hlinkClr xmlns:ahyp="http://schemas.microsoft.com/office/drawing/2018/hyperlinkcolor" val="tx"/>
                    </a:ext>
                  </a:extLst>
                </a:hlinkClick>
              </a:rPr>
              <a:t>Attribution-Share </a:t>
            </a:r>
            <a:r>
              <a:rPr lang="de-DE" sz="1100" noProof="0" dirty="0" err="1">
                <a:solidFill>
                  <a:schemeClr val="accent4"/>
                </a:solidFill>
                <a:hlinkClick r:id="rId4">
                  <a:extLst>
                    <a:ext uri="{A12FA001-AC4F-418D-AE19-62706E023703}">
                      <ahyp:hlinkClr xmlns:ahyp="http://schemas.microsoft.com/office/drawing/2018/hyperlinkcolor" val="tx"/>
                    </a:ext>
                  </a:extLst>
                </a:hlinkClick>
              </a:rPr>
              <a:t>Alike</a:t>
            </a:r>
            <a:r>
              <a:rPr lang="de-DE" sz="1100" noProof="0" dirty="0">
                <a:solidFill>
                  <a:schemeClr val="accent4"/>
                </a:solidFill>
                <a:hlinkClick r:id="rId4">
                  <a:extLst>
                    <a:ext uri="{A12FA001-AC4F-418D-AE19-62706E023703}">
                      <ahyp:hlinkClr xmlns:ahyp="http://schemas.microsoft.com/office/drawing/2018/hyperlinkcolor" val="tx"/>
                    </a:ext>
                  </a:extLst>
                </a:hlinkClick>
              </a:rPr>
              <a:t> 4.0 International Lizenz </a:t>
            </a:r>
            <a:br>
              <a:rPr lang="de-DE" sz="1100" dirty="0">
                <a:solidFill>
                  <a:schemeClr val="accent4"/>
                </a:solidFill>
              </a:rPr>
            </a:br>
            <a:r>
              <a:rPr lang="de-DE" sz="700" dirty="0">
                <a:solidFill>
                  <a:schemeClr val="accent4"/>
                </a:solidFill>
              </a:rPr>
              <a:t>https://commons.wikimedia.org/wiki/File:Stolperstein_f%C3%BCr_Franz_Lissner_%28Uetersen%29.jpg </a:t>
            </a:r>
            <a:endParaRPr lang="de-DE" sz="1100" noProof="0" dirty="0">
              <a:solidFill>
                <a:schemeClr val="accent4"/>
              </a:solidFill>
            </a:endParaRPr>
          </a:p>
        </p:txBody>
      </p:sp>
    </p:spTree>
    <p:extLst>
      <p:ext uri="{BB962C8B-B14F-4D97-AF65-F5344CB8AC3E}">
        <p14:creationId xmlns:p14="http://schemas.microsoft.com/office/powerpoint/2010/main" val="224840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30306" y="2132856"/>
            <a:ext cx="7624482" cy="3888432"/>
          </a:xfrm>
        </p:spPr>
        <p:txBody>
          <a:bodyPr>
            <a:normAutofit lnSpcReduction="10000"/>
          </a:bodyPr>
          <a:lstStyle/>
          <a:p>
            <a:pPr>
              <a:buClr>
                <a:srgbClr val="BE40F2"/>
              </a:buClr>
              <a:buFont typeface="Wingdings" panose="05000000000000000000" pitchFamily="2" charset="2"/>
              <a:buChar char="§"/>
            </a:pPr>
            <a:r>
              <a:rPr lang="de-DE" dirty="0"/>
              <a:t>V.a. Männer im arbeitsfähigen Alter, die zweimal einen ihnen angebotenen Arbeitsplatz abgelehnt oder nach kurzer Zeit aufgegeben hätten</a:t>
            </a:r>
            <a:endParaRPr lang="de-DE" sz="2800" dirty="0"/>
          </a:p>
          <a:p>
            <a:pPr>
              <a:buClr>
                <a:srgbClr val="BE40F2"/>
              </a:buClr>
              <a:buFont typeface="Wingdings" panose="05000000000000000000" pitchFamily="2" charset="2"/>
              <a:buChar char="§"/>
            </a:pPr>
            <a:r>
              <a:rPr lang="de-DE" sz="2800" dirty="0"/>
              <a:t>Arbeitsfähigkeit als wichtiger Verhaftungsgrund</a:t>
            </a:r>
          </a:p>
          <a:p>
            <a:pPr>
              <a:buClr>
                <a:srgbClr val="BE40F2"/>
              </a:buClr>
              <a:buFont typeface="Wingdings" panose="05000000000000000000" pitchFamily="2" charset="2"/>
              <a:buChar char="§"/>
            </a:pPr>
            <a:r>
              <a:rPr lang="de-DE" dirty="0"/>
              <a:t>Auch Deckmantel von Verhaftung und Ermordung vieler Obdachlose, Prostituierte, Sinti &amp; Roma, </a:t>
            </a:r>
            <a:r>
              <a:rPr lang="de-DE" dirty="0" err="1"/>
              <a:t>Juden_Jüdinnen</a:t>
            </a:r>
            <a:endParaRPr lang="de-DE" dirty="0"/>
          </a:p>
          <a:p>
            <a:pPr>
              <a:buClr>
                <a:srgbClr val="BE40F2"/>
              </a:buClr>
              <a:buFont typeface="Wingdings" panose="05000000000000000000" pitchFamily="2" charset="2"/>
              <a:buChar char="§"/>
            </a:pPr>
            <a:r>
              <a:rPr lang="de-DE" sz="2800" dirty="0"/>
              <a:t>Verbindung von </a:t>
            </a:r>
            <a:r>
              <a:rPr lang="de-DE" sz="2800" dirty="0" err="1"/>
              <a:t>Arbeitethik</a:t>
            </a:r>
            <a:r>
              <a:rPr lang="de-DE" sz="2800" dirty="0"/>
              <a:t>, Ausbeutung und „natürlichen </a:t>
            </a:r>
            <a:r>
              <a:rPr lang="de-DE" sz="2800" dirty="0" err="1"/>
              <a:t>Soziaordnungen</a:t>
            </a:r>
            <a:r>
              <a:rPr lang="de-DE" sz="2800" dirty="0"/>
              <a:t>“</a:t>
            </a:r>
            <a:endParaRPr lang="en-US" sz="2800" dirty="0"/>
          </a:p>
        </p:txBody>
      </p:sp>
      <p:sp>
        <p:nvSpPr>
          <p:cNvPr id="3" name="Titel 2"/>
          <p:cNvSpPr>
            <a:spLocks noGrp="1"/>
          </p:cNvSpPr>
          <p:nvPr>
            <p:ph type="title"/>
          </p:nvPr>
        </p:nvSpPr>
        <p:spPr>
          <a:xfrm>
            <a:off x="1087747" y="486091"/>
            <a:ext cx="10002141" cy="1143000"/>
          </a:xfrm>
        </p:spPr>
        <p:txBody>
          <a:bodyPr>
            <a:noAutofit/>
          </a:bodyPr>
          <a:lstStyle/>
          <a:p>
            <a:pPr algn="ctr"/>
            <a:r>
              <a:rPr lang="de-DE" dirty="0"/>
              <a:t>Aktion „Arbeitsscheu Reich“ 1938</a:t>
            </a:r>
            <a:endParaRPr lang="en-US" dirty="0"/>
          </a:p>
        </p:txBody>
      </p:sp>
      <p:sp>
        <p:nvSpPr>
          <p:cNvPr id="5" name="Textfeld 4"/>
          <p:cNvSpPr txBox="1"/>
          <p:nvPr/>
        </p:nvSpPr>
        <p:spPr>
          <a:xfrm>
            <a:off x="8054788" y="5153391"/>
            <a:ext cx="3926680" cy="923330"/>
          </a:xfrm>
          <a:prstGeom prst="rect">
            <a:avLst/>
          </a:prstGeom>
          <a:noFill/>
        </p:spPr>
        <p:txBody>
          <a:bodyPr wrap="square" rtlCol="0">
            <a:spAutoFit/>
          </a:bodyPr>
          <a:lstStyle/>
          <a:p>
            <a:pPr algn="ctr"/>
            <a:r>
              <a:rPr lang="de-DE" sz="1400" noProof="0" dirty="0"/>
              <a:t>Stolperstein für Franz Lissner in Uetersen (Holstein</a:t>
            </a:r>
            <a:r>
              <a:rPr lang="de-DE" sz="1200" noProof="0" dirty="0"/>
              <a:t>)</a:t>
            </a:r>
            <a:br>
              <a:rPr lang="de-DE" sz="1100" noProof="0" dirty="0"/>
            </a:br>
            <a:r>
              <a:rPr lang="de-DE" sz="1100" noProof="0" dirty="0"/>
              <a:t> (Foto: Christian </a:t>
            </a:r>
            <a:r>
              <a:rPr lang="de-DE" sz="1100" noProof="0" dirty="0" err="1"/>
              <a:t>Michelides</a:t>
            </a:r>
            <a:r>
              <a:rPr lang="de-DE" sz="1100" noProof="0" dirty="0"/>
              <a:t>)</a:t>
            </a:r>
          </a:p>
          <a:p>
            <a:pPr algn="ctr"/>
            <a:r>
              <a:rPr lang="de-DE" sz="1100" noProof="0" dirty="0"/>
              <a:t>Veröffentlicht unter </a:t>
            </a:r>
            <a:r>
              <a:rPr lang="de-DE" sz="1100" noProof="0" dirty="0">
                <a:solidFill>
                  <a:schemeClr val="accent4"/>
                </a:solidFill>
                <a:hlinkClick r:id="rId3">
                  <a:extLst>
                    <a:ext uri="{A12FA001-AC4F-418D-AE19-62706E023703}">
                      <ahyp:hlinkClr xmlns:ahyp="http://schemas.microsoft.com/office/drawing/2018/hyperlinkcolor" val="tx"/>
                    </a:ext>
                  </a:extLst>
                </a:hlinkClick>
              </a:rPr>
              <a:t>Attribution-Share </a:t>
            </a:r>
            <a:r>
              <a:rPr lang="de-DE" sz="1100" noProof="0" dirty="0" err="1">
                <a:solidFill>
                  <a:schemeClr val="accent4"/>
                </a:solidFill>
                <a:hlinkClick r:id="rId3">
                  <a:extLst>
                    <a:ext uri="{A12FA001-AC4F-418D-AE19-62706E023703}">
                      <ahyp:hlinkClr xmlns:ahyp="http://schemas.microsoft.com/office/drawing/2018/hyperlinkcolor" val="tx"/>
                    </a:ext>
                  </a:extLst>
                </a:hlinkClick>
              </a:rPr>
              <a:t>Alike</a:t>
            </a:r>
            <a:r>
              <a:rPr lang="de-DE" sz="1100" noProof="0" dirty="0">
                <a:solidFill>
                  <a:schemeClr val="accent4"/>
                </a:solidFill>
                <a:hlinkClick r:id="rId3">
                  <a:extLst>
                    <a:ext uri="{A12FA001-AC4F-418D-AE19-62706E023703}">
                      <ahyp:hlinkClr xmlns:ahyp="http://schemas.microsoft.com/office/drawing/2018/hyperlinkcolor" val="tx"/>
                    </a:ext>
                  </a:extLst>
                </a:hlinkClick>
              </a:rPr>
              <a:t> 4.0 International Lizenz </a:t>
            </a:r>
            <a:br>
              <a:rPr lang="de-DE" sz="1100" dirty="0">
                <a:solidFill>
                  <a:schemeClr val="accent4"/>
                </a:solidFill>
              </a:rPr>
            </a:br>
            <a:r>
              <a:rPr lang="de-DE" sz="700" dirty="0">
                <a:solidFill>
                  <a:schemeClr val="accent4"/>
                </a:solidFill>
              </a:rPr>
              <a:t>https://commons.wikimedia.org/wiki/File:Stolperstein_f%C3%BCr_Franz_Lissner_%28Uetersen%29.jpg </a:t>
            </a:r>
            <a:endParaRPr lang="de-DE" sz="1100" noProof="0" dirty="0">
              <a:solidFill>
                <a:schemeClr val="accent4"/>
              </a:solidFill>
            </a:endParaRPr>
          </a:p>
        </p:txBody>
      </p:sp>
      <p:cxnSp>
        <p:nvCxnSpPr>
          <p:cNvPr id="7" name="Gerader Verbinder 6">
            <a:extLst>
              <a:ext uri="{FF2B5EF4-FFF2-40B4-BE49-F238E27FC236}">
                <a16:creationId xmlns:a16="http://schemas.microsoft.com/office/drawing/2014/main" id="{64A349C3-C771-672E-FDC0-C463CB8164D4}"/>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8" name="Grafik 7" descr="Ein Bild, das Text, Gedenktafel, Schrift, Zahl enthält.&#10;&#10;KI-generierte Inhalte können fehlerhaft sein.">
            <a:extLst>
              <a:ext uri="{FF2B5EF4-FFF2-40B4-BE49-F238E27FC236}">
                <a16:creationId xmlns:a16="http://schemas.microsoft.com/office/drawing/2014/main" id="{05D92C89-FA3B-8098-CC20-1180EBF82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5256" y="1629091"/>
            <a:ext cx="3416438" cy="3454398"/>
          </a:xfrm>
          <a:prstGeom prst="rect">
            <a:avLst/>
          </a:prstGeom>
        </p:spPr>
      </p:pic>
    </p:spTree>
    <p:extLst>
      <p:ext uri="{BB962C8B-B14F-4D97-AF65-F5344CB8AC3E}">
        <p14:creationId xmlns:p14="http://schemas.microsoft.com/office/powerpoint/2010/main" val="1176351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E8E47D-49F4-6996-F97C-8B9047E6CCB6}"/>
              </a:ext>
            </a:extLst>
          </p:cNvPr>
          <p:cNvSpPr>
            <a:spLocks noGrp="1"/>
          </p:cNvSpPr>
          <p:nvPr>
            <p:ph type="title"/>
          </p:nvPr>
        </p:nvSpPr>
        <p:spPr>
          <a:xfrm>
            <a:off x="1097280" y="409002"/>
            <a:ext cx="10058400" cy="1111891"/>
          </a:xfrm>
        </p:spPr>
        <p:txBody>
          <a:bodyPr/>
          <a:lstStyle/>
          <a:p>
            <a:pPr algn="ctr"/>
            <a:r>
              <a:rPr lang="es-ES" dirty="0"/>
              <a:t>“Lohn für Hausarbeit”-Kampagne (ab 1972)</a:t>
            </a:r>
            <a:endParaRPr lang="de-DE" dirty="0"/>
          </a:p>
        </p:txBody>
      </p:sp>
      <p:sp>
        <p:nvSpPr>
          <p:cNvPr id="3" name="Inhaltsplatzhalter 2">
            <a:extLst>
              <a:ext uri="{FF2B5EF4-FFF2-40B4-BE49-F238E27FC236}">
                <a16:creationId xmlns:a16="http://schemas.microsoft.com/office/drawing/2014/main" id="{768BE559-8F96-E0E0-CF8C-52AEE7F6A50F}"/>
              </a:ext>
            </a:extLst>
          </p:cNvPr>
          <p:cNvSpPr>
            <a:spLocks noGrp="1"/>
          </p:cNvSpPr>
          <p:nvPr>
            <p:ph idx="1"/>
          </p:nvPr>
        </p:nvSpPr>
        <p:spPr>
          <a:xfrm>
            <a:off x="1036320" y="1630560"/>
            <a:ext cx="3409950" cy="4286249"/>
          </a:xfrm>
        </p:spPr>
        <p:txBody>
          <a:bodyPr anchor="ctr">
            <a:noAutofit/>
          </a:bodyPr>
          <a:lstStyle/>
          <a:p>
            <a:pPr marL="0" indent="0" algn="ctr">
              <a:lnSpc>
                <a:spcPct val="107000"/>
              </a:lnSpc>
              <a:spcAft>
                <a:spcPts val="800"/>
              </a:spcAft>
              <a:buNone/>
            </a:pPr>
            <a:r>
              <a:rPr lang="de-DE" kern="100" dirty="0">
                <a:latin typeface="Calibri" panose="020F0502020204030204" pitchFamily="34" charset="0"/>
                <a:ea typeface="Aptos" panose="020B0004020202020204" pitchFamily="34" charset="0"/>
                <a:cs typeface="Calibri" panose="020F0502020204030204" pitchFamily="34" charset="0"/>
              </a:rPr>
              <a:t>Ein feministischer Artikel fordert „Lohn für Hausarbeit“, um sichtbar zu machen, dass das Kümmern um andere auch Arbeit ist. Daraus entstehen zahlreiche Protestbewegungen.</a:t>
            </a:r>
            <a:endParaRPr lang="en-GB" kern="100" dirty="0">
              <a:effectLst/>
              <a:latin typeface="Calibri" panose="020F0502020204030204" pitchFamily="34" charset="0"/>
              <a:ea typeface="Aptos" panose="020B0004020202020204" pitchFamily="34" charset="0"/>
              <a:cs typeface="Vrinda" panose="020B0502040204020203" pitchFamily="34" charset="0"/>
            </a:endParaRPr>
          </a:p>
        </p:txBody>
      </p:sp>
      <p:cxnSp>
        <p:nvCxnSpPr>
          <p:cNvPr id="4" name="Gerader Verbinder 3">
            <a:extLst>
              <a:ext uri="{FF2B5EF4-FFF2-40B4-BE49-F238E27FC236}">
                <a16:creationId xmlns:a16="http://schemas.microsoft.com/office/drawing/2014/main" id="{5277F11D-EA92-BB45-371C-8C702C4AACA7}"/>
              </a:ext>
            </a:extLst>
          </p:cNvPr>
          <p:cNvCxnSpPr/>
          <p:nvPr/>
        </p:nvCxnSpPr>
        <p:spPr>
          <a:xfrm>
            <a:off x="1094929" y="1257296"/>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6" name="Textfeld 5">
            <a:extLst>
              <a:ext uri="{FF2B5EF4-FFF2-40B4-BE49-F238E27FC236}">
                <a16:creationId xmlns:a16="http://schemas.microsoft.com/office/drawing/2014/main" id="{398C22FB-BF7B-8C48-33E8-9A181622439D}"/>
              </a:ext>
            </a:extLst>
          </p:cNvPr>
          <p:cNvSpPr txBox="1"/>
          <p:nvPr/>
        </p:nvSpPr>
        <p:spPr>
          <a:xfrm>
            <a:off x="5350476" y="2369187"/>
            <a:ext cx="5436973" cy="2092881"/>
          </a:xfrm>
          <a:prstGeom prst="rect">
            <a:avLst/>
          </a:prstGeom>
          <a:noFill/>
          <a:ln w="19050">
            <a:solidFill>
              <a:srgbClr val="64CC6C"/>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dirty="0"/>
              <a:t>Als Bild kann dieses Foto aufgenommen von Bettye Lane im März 1977 verwendet werden: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de-DE"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a:t>https://hollis.harvard.edu/primo-explore/fulldisplay?docid=HVD_VIA8000904989&amp;context=L&amp;vid=HVD2&amp;lang=en_US&amp;search_scope=everything&amp;adaptor=Local%20Search%20Engine&amp;tab=everything&amp;query=any,contains,wages%20for%20housework&amp;facet=rtype,include,images&amp;offset=0 </a:t>
            </a:r>
          </a:p>
        </p:txBody>
      </p:sp>
    </p:spTree>
    <p:extLst>
      <p:ext uri="{BB962C8B-B14F-4D97-AF65-F5344CB8AC3E}">
        <p14:creationId xmlns:p14="http://schemas.microsoft.com/office/powerpoint/2010/main" val="414066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FF7C852-BCA2-6B04-3472-2EF286B80DEB}"/>
              </a:ext>
            </a:extLst>
          </p:cNvPr>
          <p:cNvSpPr>
            <a:spLocks noGrp="1"/>
          </p:cNvSpPr>
          <p:nvPr>
            <p:ph idx="1"/>
          </p:nvPr>
        </p:nvSpPr>
        <p:spPr>
          <a:xfrm>
            <a:off x="943302" y="1825625"/>
            <a:ext cx="6744037" cy="3937222"/>
          </a:xfrm>
        </p:spPr>
        <p:txBody>
          <a:bodyPr>
            <a:normAutofit lnSpcReduction="10000"/>
          </a:bodyPr>
          <a:lstStyle/>
          <a:p>
            <a:pPr>
              <a:spcBef>
                <a:spcPts val="1200"/>
              </a:spcBef>
              <a:spcAft>
                <a:spcPts val="1200"/>
              </a:spcAft>
              <a:buClr>
                <a:srgbClr val="BE40F2"/>
              </a:buClr>
              <a:buFont typeface="Wingdings" panose="05000000000000000000" pitchFamily="2" charset="2"/>
              <a:buChar char="§"/>
            </a:pPr>
            <a:r>
              <a:rPr lang="de-DE" sz="2600" kern="100" dirty="0">
                <a:latin typeface="Calibri" panose="020F0502020204030204" pitchFamily="34" charset="0"/>
                <a:cs typeface="Calibri" panose="020F0502020204030204" pitchFamily="34" charset="0"/>
              </a:rPr>
              <a:t>Ursprung: Text von Mariarosa Dalla Costa, Silvia Federici, Brigitte Galtier, and Selma James 1972</a:t>
            </a:r>
          </a:p>
          <a:p>
            <a:pPr>
              <a:spcBef>
                <a:spcPts val="1200"/>
              </a:spcBef>
              <a:spcAft>
                <a:spcPts val="1200"/>
              </a:spcAft>
              <a:buClr>
                <a:srgbClr val="BE40F2"/>
              </a:buClr>
              <a:buFont typeface="Wingdings" panose="05000000000000000000" pitchFamily="2" charset="2"/>
              <a:buChar char="§"/>
            </a:pPr>
            <a:r>
              <a:rPr lang="de-DE" sz="2600" kern="100" dirty="0">
                <a:latin typeface="Calibri" panose="020F0502020204030204" pitchFamily="34" charset="0"/>
                <a:cs typeface="Calibri" panose="020F0502020204030204" pitchFamily="34" charset="0"/>
              </a:rPr>
              <a:t>Unbezahlte Hausarbeit ist Teil von Ausbeutung, aber wird nicht als Arbeit gesehen</a:t>
            </a:r>
          </a:p>
          <a:p>
            <a:pPr>
              <a:spcBef>
                <a:spcPts val="1200"/>
              </a:spcBef>
              <a:spcAft>
                <a:spcPts val="1200"/>
              </a:spcAft>
              <a:buClr>
                <a:srgbClr val="BE40F2"/>
              </a:buClr>
              <a:buFont typeface="Wingdings" panose="05000000000000000000" pitchFamily="2" charset="2"/>
              <a:buChar char="§"/>
            </a:pPr>
            <a:r>
              <a:rPr lang="de-DE" sz="2600" kern="100" dirty="0">
                <a:latin typeface="Calibri" panose="020F0502020204030204" pitchFamily="34" charset="0"/>
                <a:cs typeface="Calibri" panose="020F0502020204030204" pitchFamily="34" charset="0"/>
              </a:rPr>
              <a:t>Kapitalismus ist abhängig von Hausarbeit</a:t>
            </a:r>
          </a:p>
          <a:p>
            <a:pPr>
              <a:spcBef>
                <a:spcPts val="1200"/>
              </a:spcBef>
              <a:spcAft>
                <a:spcPts val="1200"/>
              </a:spcAft>
              <a:buClr>
                <a:srgbClr val="BE40F2"/>
              </a:buClr>
              <a:buFont typeface="Wingdings" panose="05000000000000000000" pitchFamily="2" charset="2"/>
              <a:buChar char="§"/>
            </a:pPr>
            <a:r>
              <a:rPr lang="en-US" sz="1900" i="1" dirty="0"/>
              <a:t>“To say that we want wages for housework is to expose the fact that housework is already money for capital, that capital has made and makes money out of our cooking, smiling, fucking.”</a:t>
            </a:r>
          </a:p>
          <a:p>
            <a:pPr>
              <a:spcBef>
                <a:spcPts val="1200"/>
              </a:spcBef>
              <a:spcAft>
                <a:spcPts val="1200"/>
              </a:spcAft>
              <a:buClr>
                <a:srgbClr val="BE40F2"/>
              </a:buClr>
              <a:buFont typeface="Wingdings" panose="05000000000000000000" pitchFamily="2" charset="2"/>
              <a:buChar char="§"/>
            </a:pPr>
            <a:endParaRPr lang="de-DE" sz="2600" kern="100" dirty="0">
              <a:latin typeface="Calibri" panose="020F0502020204030204" pitchFamily="34" charset="0"/>
              <a:cs typeface="Calibri" panose="020F0502020204030204" pitchFamily="34" charset="0"/>
            </a:endParaRPr>
          </a:p>
        </p:txBody>
      </p:sp>
      <p:sp>
        <p:nvSpPr>
          <p:cNvPr id="7" name="Titel 1">
            <a:extLst>
              <a:ext uri="{FF2B5EF4-FFF2-40B4-BE49-F238E27FC236}">
                <a16:creationId xmlns:a16="http://schemas.microsoft.com/office/drawing/2014/main" id="{3A62B46C-E97D-87D7-B116-7412A5827834}"/>
              </a:ext>
            </a:extLst>
          </p:cNvPr>
          <p:cNvSpPr txBox="1">
            <a:spLocks/>
          </p:cNvSpPr>
          <p:nvPr/>
        </p:nvSpPr>
        <p:spPr>
          <a:xfrm>
            <a:off x="1097280" y="409002"/>
            <a:ext cx="10058400" cy="1111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dirty="0"/>
              <a:t>“Lohn für Hausarbeit”-Kampagne (ab 1972)</a:t>
            </a:r>
            <a:endParaRPr lang="de-DE" dirty="0"/>
          </a:p>
        </p:txBody>
      </p:sp>
      <p:cxnSp>
        <p:nvCxnSpPr>
          <p:cNvPr id="8" name="Gerader Verbinder 7">
            <a:extLst>
              <a:ext uri="{FF2B5EF4-FFF2-40B4-BE49-F238E27FC236}">
                <a16:creationId xmlns:a16="http://schemas.microsoft.com/office/drawing/2014/main" id="{348ADF75-D3DF-8AC3-7851-528296CB01F8}"/>
              </a:ext>
            </a:extLst>
          </p:cNvPr>
          <p:cNvCxnSpPr/>
          <p:nvPr/>
        </p:nvCxnSpPr>
        <p:spPr>
          <a:xfrm>
            <a:off x="1094929" y="1257296"/>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6" name="Textfeld 5">
            <a:extLst>
              <a:ext uri="{FF2B5EF4-FFF2-40B4-BE49-F238E27FC236}">
                <a16:creationId xmlns:a16="http://schemas.microsoft.com/office/drawing/2014/main" id="{6C1557A8-4AEC-770D-0527-C731E65D302E}"/>
              </a:ext>
            </a:extLst>
          </p:cNvPr>
          <p:cNvSpPr txBox="1"/>
          <p:nvPr/>
        </p:nvSpPr>
        <p:spPr>
          <a:xfrm>
            <a:off x="1094929" y="5716679"/>
            <a:ext cx="6104238" cy="307777"/>
          </a:xfrm>
          <a:prstGeom prst="rect">
            <a:avLst/>
          </a:prstGeom>
          <a:noFill/>
        </p:spPr>
        <p:txBody>
          <a:bodyPr wrap="square">
            <a:spAutoFit/>
          </a:bodyPr>
          <a:lstStyle/>
          <a:p>
            <a:pPr algn="ctr">
              <a:spcBef>
                <a:spcPts val="1200"/>
              </a:spcBef>
              <a:spcAft>
                <a:spcPts val="1200"/>
              </a:spcAft>
              <a:buClr>
                <a:srgbClr val="BE40F2"/>
              </a:buClr>
            </a:pPr>
            <a:r>
              <a:rPr lang="de-DE" sz="1400" dirty="0"/>
              <a:t>Zitatquelle: https://pbs.twimg.com/media/EDZfY-YWsAEkhus.png</a:t>
            </a:r>
          </a:p>
        </p:txBody>
      </p:sp>
      <p:sp>
        <p:nvSpPr>
          <p:cNvPr id="9" name="Textfeld 8">
            <a:extLst>
              <a:ext uri="{FF2B5EF4-FFF2-40B4-BE49-F238E27FC236}">
                <a16:creationId xmlns:a16="http://schemas.microsoft.com/office/drawing/2014/main" id="{9A74D002-68DE-A81A-63C9-AB6C3D17A1A3}"/>
              </a:ext>
            </a:extLst>
          </p:cNvPr>
          <p:cNvSpPr txBox="1"/>
          <p:nvPr/>
        </p:nvSpPr>
        <p:spPr>
          <a:xfrm>
            <a:off x="7771383" y="4885683"/>
            <a:ext cx="4189958" cy="1138773"/>
          </a:xfrm>
          <a:prstGeom prst="rect">
            <a:avLst/>
          </a:prstGeom>
          <a:noFill/>
        </p:spPr>
        <p:txBody>
          <a:bodyPr wrap="square" rtlCol="0">
            <a:spAutoFit/>
          </a:bodyPr>
          <a:lstStyle/>
          <a:p>
            <a:pPr algn="ctr"/>
            <a:r>
              <a:rPr lang="en-US" sz="1400" dirty="0"/>
              <a:t>Capitalism also Depends on Domestic </a:t>
            </a:r>
            <a:r>
              <a:rPr lang="en-US" sz="1400" dirty="0" err="1"/>
              <a:t>Labour</a:t>
            </a:r>
            <a:r>
              <a:rPr lang="en-US" sz="1400" dirty="0"/>
              <a:t>. See Red Women’s Workshop</a:t>
            </a:r>
            <a:r>
              <a:rPr lang="en-US" sz="1000" dirty="0"/>
              <a:t>,</a:t>
            </a:r>
            <a:br>
              <a:rPr lang="en-US" sz="1000" dirty="0"/>
            </a:br>
            <a:r>
              <a:rPr lang="en-US" sz="1000" dirty="0"/>
              <a:t>1976. TWL.2003.197.a, LSE Library</a:t>
            </a:r>
            <a:endParaRPr lang="de-DE" sz="1000" dirty="0"/>
          </a:p>
          <a:p>
            <a:pPr algn="ctr"/>
            <a:r>
              <a:rPr lang="de-DE" sz="1000" dirty="0"/>
              <a:t>https://seeredwomensworkshop.wordpress.com/</a:t>
            </a:r>
            <a:br>
              <a:rPr lang="de-DE" sz="1000" dirty="0"/>
            </a:br>
            <a:r>
              <a:rPr lang="de-DE" sz="1000" dirty="0"/>
              <a:t>veröffentlicht unter</a:t>
            </a:r>
            <a:r>
              <a:rPr lang="de-DE" sz="1000" dirty="0">
                <a:solidFill>
                  <a:schemeClr val="accent4"/>
                </a:solidFill>
              </a:rPr>
              <a:t> </a:t>
            </a:r>
            <a:r>
              <a:rPr lang="en-US" sz="1000" dirty="0">
                <a:solidFill>
                  <a:schemeClr val="accent4"/>
                </a:solidFill>
                <a:hlinkClick r:id="rId3">
                  <a:extLst>
                    <a:ext uri="{A12FA001-AC4F-418D-AE19-62706E023703}">
                      <ahyp:hlinkClr xmlns:ahyp="http://schemas.microsoft.com/office/drawing/2018/hyperlinkcolor" val="tx"/>
                    </a:ext>
                  </a:extLst>
                </a:hlinkClick>
              </a:rPr>
              <a:t>Creative Commons Attribution-</a:t>
            </a:r>
            <a:r>
              <a:rPr lang="en-US" sz="1000" dirty="0" err="1">
                <a:solidFill>
                  <a:schemeClr val="accent4"/>
                </a:solidFill>
                <a:hlinkClick r:id="rId3">
                  <a:extLst>
                    <a:ext uri="{A12FA001-AC4F-418D-AE19-62706E023703}">
                      <ahyp:hlinkClr xmlns:ahyp="http://schemas.microsoft.com/office/drawing/2018/hyperlinkcolor" val="tx"/>
                    </a:ext>
                  </a:extLst>
                </a:hlinkClick>
              </a:rPr>
              <a:t>NonCommercial</a:t>
            </a:r>
            <a:r>
              <a:rPr lang="en-US" sz="1000" dirty="0">
                <a:solidFill>
                  <a:schemeClr val="accent4"/>
                </a:solidFill>
                <a:hlinkClick r:id="rId3">
                  <a:extLst>
                    <a:ext uri="{A12FA001-AC4F-418D-AE19-62706E023703}">
                      <ahyp:hlinkClr xmlns:ahyp="http://schemas.microsoft.com/office/drawing/2018/hyperlinkcolor" val="tx"/>
                    </a:ext>
                  </a:extLst>
                </a:hlinkClick>
              </a:rPr>
              <a:t>-</a:t>
            </a:r>
            <a:r>
              <a:rPr lang="en-US" sz="1000" dirty="0" err="1">
                <a:solidFill>
                  <a:schemeClr val="accent4"/>
                </a:solidFill>
                <a:hlinkClick r:id="rId3">
                  <a:extLst>
                    <a:ext uri="{A12FA001-AC4F-418D-AE19-62706E023703}">
                      <ahyp:hlinkClr xmlns:ahyp="http://schemas.microsoft.com/office/drawing/2018/hyperlinkcolor" val="tx"/>
                    </a:ext>
                  </a:extLst>
                </a:hlinkClick>
              </a:rPr>
              <a:t>ShareAlike</a:t>
            </a:r>
            <a:r>
              <a:rPr lang="en-US" sz="1000" dirty="0">
                <a:solidFill>
                  <a:schemeClr val="accent4"/>
                </a:solidFill>
                <a:hlinkClick r:id="rId3">
                  <a:extLst>
                    <a:ext uri="{A12FA001-AC4F-418D-AE19-62706E023703}">
                      <ahyp:hlinkClr xmlns:ahyp="http://schemas.microsoft.com/office/drawing/2018/hyperlinkcolor" val="tx"/>
                    </a:ext>
                  </a:extLst>
                </a:hlinkClick>
              </a:rPr>
              <a:t> 3.0 </a:t>
            </a:r>
            <a:r>
              <a:rPr lang="en-US" sz="1000" dirty="0" err="1">
                <a:solidFill>
                  <a:schemeClr val="accent4"/>
                </a:solidFill>
                <a:hlinkClick r:id="rId3">
                  <a:extLst>
                    <a:ext uri="{A12FA001-AC4F-418D-AE19-62706E023703}">
                      <ahyp:hlinkClr xmlns:ahyp="http://schemas.microsoft.com/office/drawing/2018/hyperlinkcolor" val="tx"/>
                    </a:ext>
                  </a:extLst>
                </a:hlinkClick>
              </a:rPr>
              <a:t>Unported</a:t>
            </a:r>
            <a:r>
              <a:rPr lang="en-US" sz="1000" dirty="0">
                <a:solidFill>
                  <a:schemeClr val="accent4"/>
                </a:solidFill>
                <a:hlinkClick r:id="rId3">
                  <a:extLst>
                    <a:ext uri="{A12FA001-AC4F-418D-AE19-62706E023703}">
                      <ahyp:hlinkClr xmlns:ahyp="http://schemas.microsoft.com/office/drawing/2018/hyperlinkcolor" val="tx"/>
                    </a:ext>
                  </a:extLst>
                </a:hlinkClick>
              </a:rPr>
              <a:t> License</a:t>
            </a:r>
            <a:endParaRPr lang="de-DE" sz="1000" dirty="0">
              <a:solidFill>
                <a:schemeClr val="accent4"/>
              </a:solidFill>
            </a:endParaRPr>
          </a:p>
        </p:txBody>
      </p:sp>
      <p:pic>
        <p:nvPicPr>
          <p:cNvPr id="10" name="Grafik 9" descr="Ein Bild, das Text, Person, Kleidung, Poster enthält.&#10;&#10;KI-generierte Inhalte können fehlerhaft sein.">
            <a:extLst>
              <a:ext uri="{FF2B5EF4-FFF2-40B4-BE49-F238E27FC236}">
                <a16:creationId xmlns:a16="http://schemas.microsoft.com/office/drawing/2014/main" id="{49FD8971-72BB-5B31-4F79-F3C7B9557B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1383" y="2026333"/>
            <a:ext cx="4303433" cy="2805334"/>
          </a:xfrm>
          <a:prstGeom prst="rect">
            <a:avLst/>
          </a:prstGeom>
        </p:spPr>
      </p:pic>
    </p:spTree>
    <p:extLst>
      <p:ext uri="{BB962C8B-B14F-4D97-AF65-F5344CB8AC3E}">
        <p14:creationId xmlns:p14="http://schemas.microsoft.com/office/powerpoint/2010/main" val="583594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E8E47D-49F4-6996-F97C-8B9047E6CCB6}"/>
              </a:ext>
            </a:extLst>
          </p:cNvPr>
          <p:cNvSpPr>
            <a:spLocks noGrp="1"/>
          </p:cNvSpPr>
          <p:nvPr>
            <p:ph type="title"/>
          </p:nvPr>
        </p:nvSpPr>
        <p:spPr>
          <a:xfrm>
            <a:off x="1097280" y="409002"/>
            <a:ext cx="10058400" cy="1111891"/>
          </a:xfrm>
        </p:spPr>
        <p:txBody>
          <a:bodyPr/>
          <a:lstStyle/>
          <a:p>
            <a:pPr algn="ctr"/>
            <a:r>
              <a:rPr lang="es-ES" dirty="0"/>
              <a:t>Chipko Bewegung (</a:t>
            </a:r>
            <a:r>
              <a:rPr lang="en-GB" dirty="0" err="1"/>
              <a:t>Indien</a:t>
            </a:r>
            <a:r>
              <a:rPr lang="es-ES" dirty="0"/>
              <a:t>, ab 1973)</a:t>
            </a:r>
            <a:endParaRPr lang="de-DE" dirty="0"/>
          </a:p>
        </p:txBody>
      </p:sp>
      <p:sp>
        <p:nvSpPr>
          <p:cNvPr id="3" name="Inhaltsplatzhalter 2">
            <a:extLst>
              <a:ext uri="{FF2B5EF4-FFF2-40B4-BE49-F238E27FC236}">
                <a16:creationId xmlns:a16="http://schemas.microsoft.com/office/drawing/2014/main" id="{768BE559-8F96-E0E0-CF8C-52AEE7F6A50F}"/>
              </a:ext>
            </a:extLst>
          </p:cNvPr>
          <p:cNvSpPr>
            <a:spLocks noGrp="1"/>
          </p:cNvSpPr>
          <p:nvPr>
            <p:ph idx="1"/>
          </p:nvPr>
        </p:nvSpPr>
        <p:spPr>
          <a:xfrm>
            <a:off x="7054060" y="1567814"/>
            <a:ext cx="4518660" cy="4286249"/>
          </a:xfrm>
        </p:spPr>
        <p:txBody>
          <a:bodyPr anchor="ctr">
            <a:noAutofit/>
          </a:bodyPr>
          <a:lstStyle/>
          <a:p>
            <a:pPr marL="0" indent="0" algn="ctr">
              <a:lnSpc>
                <a:spcPct val="107000"/>
              </a:lnSpc>
              <a:spcAft>
                <a:spcPts val="800"/>
              </a:spcAft>
              <a:buNone/>
            </a:pPr>
            <a:r>
              <a:rPr lang="de-DE" kern="100" dirty="0">
                <a:latin typeface="Calibri" panose="020F0502020204030204" pitchFamily="34" charset="0"/>
                <a:ea typeface="Aptos" panose="020B0004020202020204" pitchFamily="34" charset="0"/>
                <a:cs typeface="Calibri" panose="020F0502020204030204" pitchFamily="34" charset="0"/>
              </a:rPr>
              <a:t>Die Aktivist*innen des </a:t>
            </a:r>
            <a:r>
              <a:rPr lang="de-DE" kern="100" dirty="0" err="1">
                <a:latin typeface="Calibri" panose="020F0502020204030204" pitchFamily="34" charset="0"/>
                <a:ea typeface="Aptos" panose="020B0004020202020204" pitchFamily="34" charset="0"/>
                <a:cs typeface="Calibri" panose="020F0502020204030204" pitchFamily="34" charset="0"/>
              </a:rPr>
              <a:t>Chipko</a:t>
            </a:r>
            <a:r>
              <a:rPr lang="de-DE" kern="100" dirty="0">
                <a:latin typeface="Calibri" panose="020F0502020204030204" pitchFamily="34" charset="0"/>
                <a:ea typeface="Aptos" panose="020B0004020202020204" pitchFamily="34" charset="0"/>
                <a:cs typeface="Calibri" panose="020F0502020204030204" pitchFamily="34" charset="0"/>
              </a:rPr>
              <a:t>-Movement verhindern mit der Taktik des Bäume-Umarmens die Abholzung von Wald für die Industrie-Produktion.</a:t>
            </a:r>
            <a:endParaRPr lang="en-GB" kern="100" dirty="0">
              <a:effectLst/>
              <a:latin typeface="Calibri" panose="020F0502020204030204" pitchFamily="34" charset="0"/>
              <a:ea typeface="Aptos" panose="020B0004020202020204" pitchFamily="34" charset="0"/>
              <a:cs typeface="Vrinda" panose="020B0502040204020203" pitchFamily="34" charset="0"/>
            </a:endParaRPr>
          </a:p>
        </p:txBody>
      </p:sp>
      <p:cxnSp>
        <p:nvCxnSpPr>
          <p:cNvPr id="4" name="Gerader Verbinder 3">
            <a:extLst>
              <a:ext uri="{FF2B5EF4-FFF2-40B4-BE49-F238E27FC236}">
                <a16:creationId xmlns:a16="http://schemas.microsoft.com/office/drawing/2014/main" id="{5277F11D-EA92-BB45-371C-8C702C4AACA7}"/>
              </a:ext>
            </a:extLst>
          </p:cNvPr>
          <p:cNvCxnSpPr/>
          <p:nvPr/>
        </p:nvCxnSpPr>
        <p:spPr>
          <a:xfrm>
            <a:off x="1094929" y="1257296"/>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6" name="Grafik 5" descr="Ein Bild, das Baum, draußen, Kleidung, Kleid enthält.&#10;&#10;KI-generierte Inhalte können fehlerhaft sein.">
            <a:extLst>
              <a:ext uri="{FF2B5EF4-FFF2-40B4-BE49-F238E27FC236}">
                <a16:creationId xmlns:a16="http://schemas.microsoft.com/office/drawing/2014/main" id="{9AA0B63D-5CD0-7D5B-CE42-E5B609A3D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562" y="2105591"/>
            <a:ext cx="6300993" cy="3210697"/>
          </a:xfrm>
          <a:prstGeom prst="rect">
            <a:avLst/>
          </a:prstGeom>
        </p:spPr>
      </p:pic>
      <p:sp>
        <p:nvSpPr>
          <p:cNvPr id="5" name="Textfeld 4">
            <a:extLst>
              <a:ext uri="{FF2B5EF4-FFF2-40B4-BE49-F238E27FC236}">
                <a16:creationId xmlns:a16="http://schemas.microsoft.com/office/drawing/2014/main" id="{F0C9FFC2-A696-DA59-F051-697B4F20F006}"/>
              </a:ext>
            </a:extLst>
          </p:cNvPr>
          <p:cNvSpPr txBox="1"/>
          <p:nvPr/>
        </p:nvSpPr>
        <p:spPr>
          <a:xfrm>
            <a:off x="242189" y="5432198"/>
            <a:ext cx="6300992" cy="615553"/>
          </a:xfrm>
          <a:prstGeom prst="rect">
            <a:avLst/>
          </a:prstGeom>
          <a:noFill/>
        </p:spPr>
        <p:txBody>
          <a:bodyPr wrap="square" rtlCol="0">
            <a:spAutoFit/>
          </a:bodyPr>
          <a:lstStyle/>
          <a:p>
            <a:pPr algn="ctr"/>
            <a:r>
              <a:rPr lang="en-US" sz="1400" dirty="0"/>
              <a:t>Foto </a:t>
            </a:r>
            <a:r>
              <a:rPr lang="en-US" sz="1400" dirty="0" err="1"/>
              <a:t>einer</a:t>
            </a:r>
            <a:r>
              <a:rPr lang="en-US" sz="1400" dirty="0"/>
              <a:t> Aktion der Chipko </a:t>
            </a:r>
            <a:r>
              <a:rPr lang="en-US" sz="1400" dirty="0" err="1"/>
              <a:t>Bewegung</a:t>
            </a:r>
            <a:r>
              <a:rPr lang="en-US" sz="1400" dirty="0"/>
              <a:t> in Uttar Pradesh 1973</a:t>
            </a:r>
          </a:p>
          <a:p>
            <a:pPr algn="ctr"/>
            <a:r>
              <a:rPr lang="en-US" sz="1000" dirty="0" err="1"/>
              <a:t>Veröffentlicht</a:t>
            </a:r>
            <a:r>
              <a:rPr lang="en-US" sz="1000" dirty="0"/>
              <a:t> </a:t>
            </a:r>
            <a:r>
              <a:rPr lang="en-US" sz="1000" dirty="0" err="1"/>
              <a:t>unter</a:t>
            </a:r>
            <a:r>
              <a:rPr lang="en-US" sz="1000" dirty="0"/>
              <a:t> </a:t>
            </a:r>
            <a:r>
              <a:rPr lang="de-DE" sz="1000" dirty="0">
                <a:solidFill>
                  <a:schemeClr val="accent4"/>
                </a:solidFill>
                <a:hlinkClick r:id="rId4">
                  <a:extLst>
                    <a:ext uri="{A12FA001-AC4F-418D-AE19-62706E023703}">
                      <ahyp:hlinkClr xmlns:ahyp="http://schemas.microsoft.com/office/drawing/2018/hyperlinkcolor" val="tx"/>
                    </a:ext>
                  </a:extLst>
                </a:hlinkClick>
              </a:rPr>
              <a:t>CC BY SA 4.0 </a:t>
            </a:r>
            <a:r>
              <a:rPr lang="de-DE" sz="1000" dirty="0">
                <a:solidFill>
                  <a:schemeClr val="accent4"/>
                </a:solidFill>
              </a:rPr>
              <a:t> </a:t>
            </a:r>
            <a:r>
              <a:rPr lang="de-DE" sz="1000" dirty="0"/>
              <a:t>Lizenz</a:t>
            </a:r>
          </a:p>
          <a:p>
            <a:pPr algn="ctr"/>
            <a:r>
              <a:rPr lang="en-US" sz="1000" dirty="0"/>
              <a:t>https://snl.no/Chipko-bevegelsen</a:t>
            </a:r>
          </a:p>
        </p:txBody>
      </p:sp>
    </p:spTree>
    <p:extLst>
      <p:ext uri="{BB962C8B-B14F-4D97-AF65-F5344CB8AC3E}">
        <p14:creationId xmlns:p14="http://schemas.microsoft.com/office/powerpoint/2010/main" val="276969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FF7C852-BCA2-6B04-3472-2EF286B80DEB}"/>
              </a:ext>
            </a:extLst>
          </p:cNvPr>
          <p:cNvSpPr>
            <a:spLocks noGrp="1"/>
          </p:cNvSpPr>
          <p:nvPr>
            <p:ph idx="1"/>
          </p:nvPr>
        </p:nvSpPr>
        <p:spPr>
          <a:xfrm>
            <a:off x="943302" y="1825625"/>
            <a:ext cx="6744037" cy="3937222"/>
          </a:xfrm>
        </p:spPr>
        <p:txBody>
          <a:bodyPr>
            <a:normAutofit/>
          </a:bodyPr>
          <a:lstStyle/>
          <a:p>
            <a:pPr>
              <a:spcBef>
                <a:spcPts val="1200"/>
              </a:spcBef>
              <a:spcAft>
                <a:spcPts val="1200"/>
              </a:spcAft>
              <a:buClr>
                <a:srgbClr val="BE40F2"/>
              </a:buClr>
              <a:buFont typeface="Wingdings" panose="05000000000000000000" pitchFamily="2" charset="2"/>
              <a:buChar char="§"/>
            </a:pPr>
            <a:r>
              <a:rPr lang="de-DE" sz="2600" kern="100" dirty="0">
                <a:latin typeface="Calibri" panose="020F0502020204030204" pitchFamily="34" charset="0"/>
                <a:cs typeface="Calibri" panose="020F0502020204030204" pitchFamily="34" charset="0"/>
              </a:rPr>
              <a:t>Bewegung von Dorfbewohner*innen (vor allem Frauen) in der Region Uttarakhand in Indien gegen kommerzielle Abholzung</a:t>
            </a:r>
          </a:p>
          <a:p>
            <a:pPr>
              <a:spcBef>
                <a:spcPts val="1200"/>
              </a:spcBef>
              <a:spcAft>
                <a:spcPts val="1200"/>
              </a:spcAft>
              <a:buClr>
                <a:srgbClr val="BE40F2"/>
              </a:buClr>
              <a:buFont typeface="Wingdings" panose="05000000000000000000" pitchFamily="2" charset="2"/>
              <a:buChar char="§"/>
            </a:pPr>
            <a:r>
              <a:rPr lang="de-DE" sz="2600" kern="100" dirty="0">
                <a:latin typeface="Calibri" panose="020F0502020204030204" pitchFamily="34" charset="0"/>
                <a:cs typeface="Calibri" panose="020F0502020204030204" pitchFamily="34" charset="0"/>
              </a:rPr>
              <a:t>Gefährdung der Lebensgrundlagen durch Überschwemmung, Wassermangel, Erosion und  das Verbot, Wald selbst zu nutzen</a:t>
            </a:r>
          </a:p>
          <a:p>
            <a:pPr>
              <a:spcBef>
                <a:spcPts val="1200"/>
              </a:spcBef>
              <a:spcAft>
                <a:spcPts val="1200"/>
              </a:spcAft>
              <a:buClr>
                <a:srgbClr val="BE40F2"/>
              </a:buClr>
              <a:buFont typeface="Wingdings" panose="05000000000000000000" pitchFamily="2" charset="2"/>
              <a:buChar char="§"/>
            </a:pPr>
            <a:r>
              <a:rPr lang="de-DE" sz="2600" kern="100" dirty="0">
                <a:latin typeface="Calibri" panose="020F0502020204030204" pitchFamily="34" charset="0"/>
                <a:cs typeface="Calibri" panose="020F0502020204030204" pitchFamily="34" charset="0"/>
              </a:rPr>
              <a:t>Entstehung ökofeministischer Bewegungen, die Ausbeutung von Frauen und Natur gemeinsam thematisieren</a:t>
            </a:r>
          </a:p>
        </p:txBody>
      </p:sp>
      <p:sp>
        <p:nvSpPr>
          <p:cNvPr id="7" name="Titel 1">
            <a:extLst>
              <a:ext uri="{FF2B5EF4-FFF2-40B4-BE49-F238E27FC236}">
                <a16:creationId xmlns:a16="http://schemas.microsoft.com/office/drawing/2014/main" id="{3A62B46C-E97D-87D7-B116-7412A5827834}"/>
              </a:ext>
            </a:extLst>
          </p:cNvPr>
          <p:cNvSpPr txBox="1">
            <a:spLocks/>
          </p:cNvSpPr>
          <p:nvPr/>
        </p:nvSpPr>
        <p:spPr>
          <a:xfrm>
            <a:off x="1097280" y="409002"/>
            <a:ext cx="10058400" cy="1111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dirty="0"/>
              <a:t>Chipko Bewegung (</a:t>
            </a:r>
            <a:r>
              <a:rPr lang="en-GB" dirty="0" err="1"/>
              <a:t>Indien</a:t>
            </a:r>
            <a:r>
              <a:rPr lang="es-ES" dirty="0"/>
              <a:t>, ab 1973)</a:t>
            </a:r>
            <a:endParaRPr lang="de-DE" dirty="0"/>
          </a:p>
        </p:txBody>
      </p:sp>
      <p:cxnSp>
        <p:nvCxnSpPr>
          <p:cNvPr id="8" name="Gerader Verbinder 7">
            <a:extLst>
              <a:ext uri="{FF2B5EF4-FFF2-40B4-BE49-F238E27FC236}">
                <a16:creationId xmlns:a16="http://schemas.microsoft.com/office/drawing/2014/main" id="{348ADF75-D3DF-8AC3-7851-528296CB01F8}"/>
              </a:ext>
            </a:extLst>
          </p:cNvPr>
          <p:cNvCxnSpPr/>
          <p:nvPr/>
        </p:nvCxnSpPr>
        <p:spPr>
          <a:xfrm>
            <a:off x="1094929" y="1257296"/>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5" name="Textfeld 4">
            <a:extLst>
              <a:ext uri="{FF2B5EF4-FFF2-40B4-BE49-F238E27FC236}">
                <a16:creationId xmlns:a16="http://schemas.microsoft.com/office/drawing/2014/main" id="{B71A37BF-40C7-DDA6-4AF2-A50AF6E56FF9}"/>
              </a:ext>
            </a:extLst>
          </p:cNvPr>
          <p:cNvSpPr txBox="1"/>
          <p:nvPr/>
        </p:nvSpPr>
        <p:spPr>
          <a:xfrm>
            <a:off x="8021028" y="4769707"/>
            <a:ext cx="3903944" cy="830997"/>
          </a:xfrm>
          <a:prstGeom prst="rect">
            <a:avLst/>
          </a:prstGeom>
          <a:noFill/>
        </p:spPr>
        <p:txBody>
          <a:bodyPr wrap="square" rtlCol="0">
            <a:spAutoFit/>
          </a:bodyPr>
          <a:lstStyle/>
          <a:p>
            <a:pPr algn="ctr"/>
            <a:r>
              <a:rPr lang="en-US" sz="1400" dirty="0"/>
              <a:t>Foto </a:t>
            </a:r>
            <a:r>
              <a:rPr lang="en-US" sz="1400" dirty="0" err="1"/>
              <a:t>einer</a:t>
            </a:r>
            <a:r>
              <a:rPr lang="en-US" sz="1400" dirty="0"/>
              <a:t> Aktion der Chipko </a:t>
            </a:r>
            <a:r>
              <a:rPr lang="en-US" sz="1400" dirty="0" err="1"/>
              <a:t>Bewegung</a:t>
            </a:r>
            <a:r>
              <a:rPr lang="en-US" sz="1400" dirty="0"/>
              <a:t> in Uttar Pradesh 1973</a:t>
            </a:r>
          </a:p>
          <a:p>
            <a:pPr algn="ctr"/>
            <a:r>
              <a:rPr lang="en-US" sz="1000" dirty="0" err="1"/>
              <a:t>Veröffentlicht</a:t>
            </a:r>
            <a:r>
              <a:rPr lang="en-US" sz="1000" dirty="0"/>
              <a:t> </a:t>
            </a:r>
            <a:r>
              <a:rPr lang="en-US" sz="1000" dirty="0" err="1"/>
              <a:t>unter</a:t>
            </a:r>
            <a:r>
              <a:rPr lang="en-US" sz="1000" dirty="0"/>
              <a:t> </a:t>
            </a:r>
            <a:r>
              <a:rPr lang="de-DE" sz="1000" dirty="0">
                <a:solidFill>
                  <a:schemeClr val="accent4"/>
                </a:solidFill>
                <a:hlinkClick r:id="rId3">
                  <a:extLst>
                    <a:ext uri="{A12FA001-AC4F-418D-AE19-62706E023703}">
                      <ahyp:hlinkClr xmlns:ahyp="http://schemas.microsoft.com/office/drawing/2018/hyperlinkcolor" val="tx"/>
                    </a:ext>
                  </a:extLst>
                </a:hlinkClick>
              </a:rPr>
              <a:t>CC BY SA 4.0 </a:t>
            </a:r>
            <a:r>
              <a:rPr lang="de-DE" sz="1000" dirty="0">
                <a:solidFill>
                  <a:schemeClr val="accent4"/>
                </a:solidFill>
              </a:rPr>
              <a:t> </a:t>
            </a:r>
            <a:r>
              <a:rPr lang="de-DE" sz="1000" dirty="0"/>
              <a:t>Lizenz</a:t>
            </a:r>
          </a:p>
          <a:p>
            <a:pPr algn="ctr"/>
            <a:r>
              <a:rPr lang="en-US" sz="1000" dirty="0"/>
              <a:t>https://snl.no/Chipko-bevegelsen</a:t>
            </a:r>
          </a:p>
        </p:txBody>
      </p:sp>
      <p:pic>
        <p:nvPicPr>
          <p:cNvPr id="6" name="Grafik 5" descr="Ein Bild, das Baum, draußen, Kleidung, Kleid enthält.&#10;&#10;KI-generierte Inhalte können fehlerhaft sein.">
            <a:extLst>
              <a:ext uri="{FF2B5EF4-FFF2-40B4-BE49-F238E27FC236}">
                <a16:creationId xmlns:a16="http://schemas.microsoft.com/office/drawing/2014/main" id="{EEF69410-F8A0-9449-BE6C-866DF45C884A}"/>
              </a:ext>
            </a:extLst>
          </p:cNvPr>
          <p:cNvPicPr>
            <a:picLocks noChangeAspect="1"/>
          </p:cNvPicPr>
          <p:nvPr/>
        </p:nvPicPr>
        <p:blipFill>
          <a:blip r:embed="rId4">
            <a:extLst>
              <a:ext uri="{28A0092B-C50C-407E-A947-70E740481C1C}">
                <a14:useLocalDpi xmlns:a14="http://schemas.microsoft.com/office/drawing/2010/main" val="0"/>
              </a:ext>
            </a:extLst>
          </a:blip>
          <a:srcRect l="17759"/>
          <a:stretch>
            <a:fillRect/>
          </a:stretch>
        </p:blipFill>
        <p:spPr>
          <a:xfrm>
            <a:off x="8019535" y="1905000"/>
            <a:ext cx="3905437" cy="2419764"/>
          </a:xfrm>
          <a:prstGeom prst="rect">
            <a:avLst/>
          </a:prstGeom>
        </p:spPr>
      </p:pic>
    </p:spTree>
    <p:extLst>
      <p:ext uri="{BB962C8B-B14F-4D97-AF65-F5344CB8AC3E}">
        <p14:creationId xmlns:p14="http://schemas.microsoft.com/office/powerpoint/2010/main" val="1132164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6DC27-FB5A-1534-6E66-A43824EE7DBE}"/>
            </a:ext>
          </a:extLst>
        </p:cNvPr>
        <p:cNvGrpSpPr/>
        <p:nvPr/>
      </p:nvGrpSpPr>
      <p:grpSpPr>
        <a:xfrm>
          <a:off x="0" y="0"/>
          <a:ext cx="0" cy="0"/>
          <a:chOff x="0" y="0"/>
          <a:chExt cx="0" cy="0"/>
        </a:xfrm>
      </p:grpSpPr>
      <p:sp>
        <p:nvSpPr>
          <p:cNvPr id="9" name="Textfeld 8">
            <a:extLst>
              <a:ext uri="{FF2B5EF4-FFF2-40B4-BE49-F238E27FC236}">
                <a16:creationId xmlns:a16="http://schemas.microsoft.com/office/drawing/2014/main" id="{D822547E-C1E5-E32A-2385-DB46A005405F}"/>
              </a:ext>
            </a:extLst>
          </p:cNvPr>
          <p:cNvSpPr txBox="1"/>
          <p:nvPr/>
        </p:nvSpPr>
        <p:spPr>
          <a:xfrm>
            <a:off x="773593" y="5416566"/>
            <a:ext cx="5073965" cy="415498"/>
          </a:xfrm>
          <a:prstGeom prst="rect">
            <a:avLst/>
          </a:prstGeom>
          <a:noFill/>
        </p:spPr>
        <p:txBody>
          <a:bodyPr wrap="square">
            <a:spAutoFit/>
          </a:bodyPr>
          <a:lstStyle/>
          <a:p>
            <a:r>
              <a:rPr lang="de-DE" sz="1050" dirty="0">
                <a:solidFill>
                  <a:schemeClr val="accent4"/>
                </a:solidFill>
                <a:hlinkClick r:id="rId3">
                  <a:extLst>
                    <a:ext uri="{A12FA001-AC4F-418D-AE19-62706E023703}">
                      <ahyp:hlinkClr xmlns:ahyp="http://schemas.microsoft.com/office/drawing/2018/hyperlinkcolor" val="tx"/>
                    </a:ext>
                  </a:extLst>
                </a:hlinkClick>
              </a:rPr>
              <a:t>https://www.flickr.com/photos/skasuga/375495241</a:t>
            </a:r>
            <a:br>
              <a:rPr lang="de-DE" sz="1050" dirty="0">
                <a:solidFill>
                  <a:schemeClr val="accent4"/>
                </a:solidFill>
              </a:rPr>
            </a:br>
            <a:r>
              <a:rPr lang="de-DE" sz="1050" dirty="0"/>
              <a:t>Public Domain </a:t>
            </a:r>
          </a:p>
        </p:txBody>
      </p:sp>
      <p:sp>
        <p:nvSpPr>
          <p:cNvPr id="12" name="Titel 1">
            <a:extLst>
              <a:ext uri="{FF2B5EF4-FFF2-40B4-BE49-F238E27FC236}">
                <a16:creationId xmlns:a16="http://schemas.microsoft.com/office/drawing/2014/main" id="{7ECB7B11-1D29-594F-16EF-C20CA6298735}"/>
              </a:ext>
            </a:extLst>
          </p:cNvPr>
          <p:cNvSpPr>
            <a:spLocks noGrp="1"/>
          </p:cNvSpPr>
          <p:nvPr>
            <p:ph type="title"/>
          </p:nvPr>
        </p:nvSpPr>
        <p:spPr>
          <a:xfrm>
            <a:off x="0" y="75627"/>
            <a:ext cx="12047456" cy="1111891"/>
          </a:xfrm>
        </p:spPr>
        <p:txBody>
          <a:bodyPr>
            <a:normAutofit/>
          </a:bodyPr>
          <a:lstStyle/>
          <a:p>
            <a:pPr algn="ctr"/>
            <a:r>
              <a:rPr lang="es-ES" dirty="0"/>
              <a:t>Green Belt Movement (seit 1977)</a:t>
            </a:r>
            <a:endParaRPr lang="de-DE" dirty="0"/>
          </a:p>
        </p:txBody>
      </p:sp>
      <p:cxnSp>
        <p:nvCxnSpPr>
          <p:cNvPr id="13" name="Gerader Verbinder 12">
            <a:extLst>
              <a:ext uri="{FF2B5EF4-FFF2-40B4-BE49-F238E27FC236}">
                <a16:creationId xmlns:a16="http://schemas.microsoft.com/office/drawing/2014/main" id="{C36BD147-DF3D-1EA5-6917-CAFE31B43E11}"/>
              </a:ext>
            </a:extLst>
          </p:cNvPr>
          <p:cNvCxnSpPr/>
          <p:nvPr/>
        </p:nvCxnSpPr>
        <p:spPr>
          <a:xfrm>
            <a:off x="1094929" y="923921"/>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15" name="Textfeld 14">
            <a:extLst>
              <a:ext uri="{FF2B5EF4-FFF2-40B4-BE49-F238E27FC236}">
                <a16:creationId xmlns:a16="http://schemas.microsoft.com/office/drawing/2014/main" id="{B192C8A8-E9D1-BECC-F27F-FBAED72580D5}"/>
              </a:ext>
            </a:extLst>
          </p:cNvPr>
          <p:cNvSpPr txBox="1"/>
          <p:nvPr/>
        </p:nvSpPr>
        <p:spPr>
          <a:xfrm>
            <a:off x="6817358" y="1440407"/>
            <a:ext cx="4830126" cy="3108543"/>
          </a:xfrm>
          <a:prstGeom prst="rect">
            <a:avLst/>
          </a:prstGeom>
          <a:noFill/>
        </p:spPr>
        <p:txBody>
          <a:bodyPr wrap="square">
            <a:spAutoFit/>
          </a:bodyPr>
          <a:lstStyle/>
          <a:p>
            <a:r>
              <a:rPr lang="de-DE" sz="2800" i="1" dirty="0"/>
              <a:t>"Bäume sind lebendige Symbole des Friedens und der Hoffnung. Ein Baum hat Wurzeln in der Erde und reicht doch in den Himmel. Er sagt uns, dass wir, um zu streben, geerdet sein müssen..." </a:t>
            </a:r>
            <a:endParaRPr lang="en-US" sz="2800" i="1" dirty="0">
              <a:effectLst/>
            </a:endParaRPr>
          </a:p>
        </p:txBody>
      </p:sp>
      <p:sp>
        <p:nvSpPr>
          <p:cNvPr id="4" name="Textfeld 3">
            <a:extLst>
              <a:ext uri="{FF2B5EF4-FFF2-40B4-BE49-F238E27FC236}">
                <a16:creationId xmlns:a16="http://schemas.microsoft.com/office/drawing/2014/main" id="{B49CE4E9-C617-1BE5-B304-CC0FA814EAAC}"/>
              </a:ext>
            </a:extLst>
          </p:cNvPr>
          <p:cNvSpPr txBox="1"/>
          <p:nvPr/>
        </p:nvSpPr>
        <p:spPr>
          <a:xfrm>
            <a:off x="6641432" y="5448248"/>
            <a:ext cx="5275773" cy="307777"/>
          </a:xfrm>
          <a:prstGeom prst="rect">
            <a:avLst/>
          </a:prstGeom>
          <a:noFill/>
        </p:spPr>
        <p:txBody>
          <a:bodyPr wrap="square">
            <a:spAutoFit/>
          </a:bodyPr>
          <a:lstStyle/>
          <a:p>
            <a:r>
              <a:rPr lang="de-DE" sz="1400" dirty="0"/>
              <a:t>Zitatquelle: https://www.goodreads.com/author/quotes/117297</a:t>
            </a:r>
          </a:p>
        </p:txBody>
      </p:sp>
      <p:pic>
        <p:nvPicPr>
          <p:cNvPr id="5" name="Grafik 4" descr="Ein Bild, das Kleidung, Person, Schuhwerk, draußen enthält.&#10;&#10;KI-generierte Inhalte können fehlerhaft sein.">
            <a:extLst>
              <a:ext uri="{FF2B5EF4-FFF2-40B4-BE49-F238E27FC236}">
                <a16:creationId xmlns:a16="http://schemas.microsoft.com/office/drawing/2014/main" id="{FE6A7A07-D8B6-0401-24FB-82F76880FD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359" y="1187518"/>
            <a:ext cx="5374640" cy="4030980"/>
          </a:xfrm>
          <a:prstGeom prst="rect">
            <a:avLst/>
          </a:prstGeom>
        </p:spPr>
      </p:pic>
      <p:sp>
        <p:nvSpPr>
          <p:cNvPr id="7" name="Textfeld 6">
            <a:extLst>
              <a:ext uri="{FF2B5EF4-FFF2-40B4-BE49-F238E27FC236}">
                <a16:creationId xmlns:a16="http://schemas.microsoft.com/office/drawing/2014/main" id="{4276B862-5547-084F-3627-9FB156A52E74}"/>
              </a:ext>
            </a:extLst>
          </p:cNvPr>
          <p:cNvSpPr txBox="1"/>
          <p:nvPr/>
        </p:nvSpPr>
        <p:spPr>
          <a:xfrm>
            <a:off x="7642433" y="4598489"/>
            <a:ext cx="2858588" cy="400110"/>
          </a:xfrm>
          <a:prstGeom prst="rect">
            <a:avLst/>
          </a:prstGeom>
          <a:noFill/>
        </p:spPr>
        <p:txBody>
          <a:bodyPr wrap="square">
            <a:spAutoFit/>
          </a:bodyPr>
          <a:lstStyle/>
          <a:p>
            <a:r>
              <a:rPr lang="de-DE" sz="2000" dirty="0" err="1"/>
              <a:t>Wangari</a:t>
            </a:r>
            <a:r>
              <a:rPr lang="de-DE" sz="2000" dirty="0"/>
              <a:t> </a:t>
            </a:r>
            <a:r>
              <a:rPr lang="de-DE" sz="2000" dirty="0" err="1"/>
              <a:t>Maathai</a:t>
            </a:r>
            <a:r>
              <a:rPr lang="de-DE" sz="2000" dirty="0"/>
              <a:t> </a:t>
            </a:r>
          </a:p>
        </p:txBody>
      </p:sp>
    </p:spTree>
    <p:extLst>
      <p:ext uri="{BB962C8B-B14F-4D97-AF65-F5344CB8AC3E}">
        <p14:creationId xmlns:p14="http://schemas.microsoft.com/office/powerpoint/2010/main" val="127842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D44EE-79EB-9D47-414D-E05ECD453340}"/>
            </a:ext>
          </a:extLst>
        </p:cNvPr>
        <p:cNvGrpSpPr/>
        <p:nvPr/>
      </p:nvGrpSpPr>
      <p:grpSpPr>
        <a:xfrm>
          <a:off x="0" y="0"/>
          <a:ext cx="0" cy="0"/>
          <a:chOff x="0" y="0"/>
          <a:chExt cx="0" cy="0"/>
        </a:xfrm>
      </p:grpSpPr>
      <p:sp>
        <p:nvSpPr>
          <p:cNvPr id="9" name="Textfeld 8">
            <a:extLst>
              <a:ext uri="{FF2B5EF4-FFF2-40B4-BE49-F238E27FC236}">
                <a16:creationId xmlns:a16="http://schemas.microsoft.com/office/drawing/2014/main" id="{3FF6C9EB-1CDD-9D27-DEAC-7E866A181281}"/>
              </a:ext>
            </a:extLst>
          </p:cNvPr>
          <p:cNvSpPr txBox="1"/>
          <p:nvPr/>
        </p:nvSpPr>
        <p:spPr>
          <a:xfrm>
            <a:off x="7834744" y="5535434"/>
            <a:ext cx="3950856" cy="430887"/>
          </a:xfrm>
          <a:prstGeom prst="rect">
            <a:avLst/>
          </a:prstGeom>
          <a:noFill/>
        </p:spPr>
        <p:txBody>
          <a:bodyPr wrap="square">
            <a:spAutoFit/>
          </a:bodyPr>
          <a:lstStyle/>
          <a:p>
            <a:r>
              <a:rPr lang="de-DE" sz="1050" dirty="0"/>
              <a:t>https://commons.wikimedia.org/wiki/File:Wangari_Matthai_2001_(cropped).jpg</a:t>
            </a:r>
          </a:p>
        </p:txBody>
      </p:sp>
      <p:sp>
        <p:nvSpPr>
          <p:cNvPr id="12" name="Titel 1">
            <a:extLst>
              <a:ext uri="{FF2B5EF4-FFF2-40B4-BE49-F238E27FC236}">
                <a16:creationId xmlns:a16="http://schemas.microsoft.com/office/drawing/2014/main" id="{6C95071E-0FB2-4418-F462-FF0B576BA757}"/>
              </a:ext>
            </a:extLst>
          </p:cNvPr>
          <p:cNvSpPr>
            <a:spLocks noGrp="1"/>
          </p:cNvSpPr>
          <p:nvPr>
            <p:ph type="title"/>
          </p:nvPr>
        </p:nvSpPr>
        <p:spPr>
          <a:xfrm>
            <a:off x="0" y="75627"/>
            <a:ext cx="12047456" cy="1111891"/>
          </a:xfrm>
        </p:spPr>
        <p:txBody>
          <a:bodyPr>
            <a:normAutofit/>
          </a:bodyPr>
          <a:lstStyle/>
          <a:p>
            <a:pPr algn="ctr"/>
            <a:r>
              <a:rPr lang="es-ES" dirty="0"/>
              <a:t>Green Belt Movement/Wangari Matthai</a:t>
            </a:r>
            <a:endParaRPr lang="de-DE" dirty="0"/>
          </a:p>
        </p:txBody>
      </p:sp>
      <p:cxnSp>
        <p:nvCxnSpPr>
          <p:cNvPr id="13" name="Gerader Verbinder 12">
            <a:extLst>
              <a:ext uri="{FF2B5EF4-FFF2-40B4-BE49-F238E27FC236}">
                <a16:creationId xmlns:a16="http://schemas.microsoft.com/office/drawing/2014/main" id="{F7EBF4B5-3E36-BD03-F9FF-C396DB15EFF3}"/>
              </a:ext>
            </a:extLst>
          </p:cNvPr>
          <p:cNvCxnSpPr/>
          <p:nvPr/>
        </p:nvCxnSpPr>
        <p:spPr>
          <a:xfrm>
            <a:off x="1094929" y="923921"/>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2" name="Textfeld 1">
            <a:extLst>
              <a:ext uri="{FF2B5EF4-FFF2-40B4-BE49-F238E27FC236}">
                <a16:creationId xmlns:a16="http://schemas.microsoft.com/office/drawing/2014/main" id="{52AC2EFF-020E-4932-B067-7ECD421BDC93}"/>
              </a:ext>
            </a:extLst>
          </p:cNvPr>
          <p:cNvSpPr txBox="1"/>
          <p:nvPr/>
        </p:nvSpPr>
        <p:spPr>
          <a:xfrm>
            <a:off x="231632" y="1182614"/>
            <a:ext cx="7647461" cy="4154984"/>
          </a:xfrm>
          <a:prstGeom prst="rect">
            <a:avLst/>
          </a:prstGeom>
          <a:noFill/>
        </p:spPr>
        <p:txBody>
          <a:bodyPr wrap="square">
            <a:spAutoFit/>
          </a:bodyPr>
          <a:lstStyle/>
          <a:p>
            <a:pPr marL="342900" lvl="0" indent="-342900" eaLnBrk="0" fontAlgn="base" hangingPunct="0">
              <a:spcBef>
                <a:spcPct val="0"/>
              </a:spcBef>
              <a:spcAft>
                <a:spcPct val="0"/>
              </a:spcAft>
              <a:buClr>
                <a:srgbClr val="BE40F2"/>
              </a:buClr>
              <a:buFont typeface="Wingdings" panose="05000000000000000000" pitchFamily="2" charset="2"/>
              <a:buChar char="§"/>
            </a:pPr>
            <a:r>
              <a:rPr lang="de-DE" altLang="de-DE" sz="2400" dirty="0"/>
              <a:t>Seit 1977 wurden mehr als 50 Millionen Bäume gepflanzt, um die Entwaldung zu stoppen, die Bodenerosion zu stoppen, die Wasserversorgung zu sichern und Einkommen zu schaffen</a:t>
            </a:r>
            <a:endParaRPr lang="de-DE" altLang="de-DE" sz="1400" dirty="0"/>
          </a:p>
          <a:p>
            <a:pPr marL="342900" lvl="0" indent="-342900" eaLnBrk="0" fontAlgn="base" hangingPunct="0">
              <a:spcBef>
                <a:spcPct val="0"/>
              </a:spcBef>
              <a:spcAft>
                <a:spcPct val="0"/>
              </a:spcAft>
              <a:buClr>
                <a:srgbClr val="BE40F2"/>
              </a:buClr>
              <a:buFont typeface="Wingdings" panose="05000000000000000000" pitchFamily="2" charset="2"/>
              <a:buChar char="§"/>
            </a:pPr>
            <a:r>
              <a:rPr lang="de-DE" altLang="de-DE" sz="2400" dirty="0"/>
              <a:t>Die Bewegung hat ökologische Belange mit den Bewegungen für Frauenrechte, soziale Gerechtigkeit und Demokratie verbunden.</a:t>
            </a:r>
            <a:endParaRPr lang="de-DE" altLang="de-DE" sz="1400" dirty="0"/>
          </a:p>
          <a:p>
            <a:pPr marL="342900" lvl="0" indent="-342900" eaLnBrk="0" fontAlgn="base" hangingPunct="0">
              <a:spcBef>
                <a:spcPct val="0"/>
              </a:spcBef>
              <a:spcAft>
                <a:spcPct val="0"/>
              </a:spcAft>
              <a:buClr>
                <a:srgbClr val="BE40F2"/>
              </a:buClr>
              <a:buFont typeface="Wingdings" panose="05000000000000000000" pitchFamily="2" charset="2"/>
              <a:buChar char="§"/>
            </a:pPr>
            <a:r>
              <a:rPr lang="de-DE" altLang="de-DE" sz="2400" dirty="0"/>
              <a:t>Mehr als 30.000 Frauen wurden in Forstwirtschaft, Lebensmittelverarbeitung, Bienenzucht usw. ausgebildet.</a:t>
            </a:r>
            <a:endParaRPr lang="en-US" altLang="de-DE" sz="1400" dirty="0"/>
          </a:p>
          <a:p>
            <a:pPr marL="342900" lvl="0" indent="-342900" eaLnBrk="0" fontAlgn="base" hangingPunct="0">
              <a:spcBef>
                <a:spcPct val="0"/>
              </a:spcBef>
              <a:spcAft>
                <a:spcPct val="0"/>
              </a:spcAft>
              <a:buClr>
                <a:srgbClr val="BE40F2"/>
              </a:buClr>
              <a:buFont typeface="Wingdings" panose="05000000000000000000" pitchFamily="2" charset="2"/>
              <a:buChar char="§"/>
            </a:pPr>
            <a:r>
              <a:rPr lang="de-DE" sz="2400" dirty="0" err="1"/>
              <a:t>Wangari</a:t>
            </a:r>
            <a:r>
              <a:rPr lang="de-DE" sz="2400" dirty="0"/>
              <a:t> Matthai hat für dieses Projekt den Friedensnobelpreis erhalten.</a:t>
            </a:r>
            <a:endParaRPr lang="de-DE" altLang="de-DE" sz="1400" dirty="0">
              <a:latin typeface="Arial" panose="020B0604020202020204" pitchFamily="34" charset="0"/>
            </a:endParaRPr>
          </a:p>
        </p:txBody>
      </p:sp>
      <p:pic>
        <p:nvPicPr>
          <p:cNvPr id="4" name="Grafik 3" descr="Ein Bild, das Menschliches Gesicht, Person, Lächeln, Kleidung enthält.&#10;&#10;KI-generierte Inhalte können fehlerhaft sein.">
            <a:extLst>
              <a:ext uri="{FF2B5EF4-FFF2-40B4-BE49-F238E27FC236}">
                <a16:creationId xmlns:a16="http://schemas.microsoft.com/office/drawing/2014/main" id="{BDDDD473-935E-AFA2-2E4E-64794F26D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2153" y="1080786"/>
            <a:ext cx="3096037" cy="4358640"/>
          </a:xfrm>
          <a:prstGeom prst="rect">
            <a:avLst/>
          </a:prstGeom>
        </p:spPr>
      </p:pic>
    </p:spTree>
    <p:extLst>
      <p:ext uri="{BB962C8B-B14F-4D97-AF65-F5344CB8AC3E}">
        <p14:creationId xmlns:p14="http://schemas.microsoft.com/office/powerpoint/2010/main" val="3791039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FF6E7-EDD6-34B4-3E2B-79EC578493AC}"/>
              </a:ext>
            </a:extLst>
          </p:cNvPr>
          <p:cNvSpPr>
            <a:spLocks noGrp="1"/>
          </p:cNvSpPr>
          <p:nvPr>
            <p:ph type="ctrTitle"/>
          </p:nvPr>
        </p:nvSpPr>
        <p:spPr>
          <a:xfrm>
            <a:off x="1523999" y="1417420"/>
            <a:ext cx="9144000" cy="2387600"/>
          </a:xfrm>
        </p:spPr>
        <p:txBody>
          <a:bodyPr>
            <a:normAutofit/>
          </a:bodyPr>
          <a:lstStyle/>
          <a:p>
            <a:r>
              <a:rPr lang="de-DE" sz="4800" dirty="0"/>
              <a:t>Wann war Klasse?</a:t>
            </a:r>
          </a:p>
        </p:txBody>
      </p:sp>
      <p:sp>
        <p:nvSpPr>
          <p:cNvPr id="3" name="Untertitel 2">
            <a:extLst>
              <a:ext uri="{FF2B5EF4-FFF2-40B4-BE49-F238E27FC236}">
                <a16:creationId xmlns:a16="http://schemas.microsoft.com/office/drawing/2014/main" id="{0120037F-1409-DE03-1830-2846756D7E41}"/>
              </a:ext>
            </a:extLst>
          </p:cNvPr>
          <p:cNvSpPr>
            <a:spLocks noGrp="1"/>
          </p:cNvSpPr>
          <p:nvPr>
            <p:ph type="subTitle" idx="1"/>
          </p:nvPr>
        </p:nvSpPr>
        <p:spPr>
          <a:xfrm>
            <a:off x="0" y="3982793"/>
            <a:ext cx="12141600" cy="1655762"/>
          </a:xfrm>
        </p:spPr>
        <p:txBody>
          <a:bodyPr>
            <a:normAutofit/>
          </a:bodyPr>
          <a:lstStyle/>
          <a:p>
            <a:pPr>
              <a:lnSpc>
                <a:spcPct val="107000"/>
              </a:lnSpc>
              <a:spcBef>
                <a:spcPts val="1800"/>
              </a:spcBef>
              <a:spcAft>
                <a:spcPts val="400"/>
              </a:spcAft>
            </a:pPr>
            <a:r>
              <a:rPr lang="de-DE" sz="2800" kern="100" dirty="0">
                <a:solidFill>
                  <a:schemeClr val="bg1">
                    <a:lumMod val="50000"/>
                  </a:schemeClr>
                </a:solidFill>
                <a:latin typeface="Aptos Display" panose="020B0004020202020204" pitchFamily="34" charset="0"/>
                <a:ea typeface="Aptos Display" panose="020B0004020202020204" pitchFamily="34" charset="0"/>
                <a:cs typeface="Aptos Display" panose="020B0004020202020204" pitchFamily="34" charset="0"/>
              </a:rPr>
              <a:t>Bilderraten zur intersektionalen Geschichte des Klassismus und Kapitalismus</a:t>
            </a:r>
          </a:p>
        </p:txBody>
      </p:sp>
      <p:pic>
        <p:nvPicPr>
          <p:cNvPr id="5" name="Grafik 4">
            <a:extLst>
              <a:ext uri="{FF2B5EF4-FFF2-40B4-BE49-F238E27FC236}">
                <a16:creationId xmlns:a16="http://schemas.microsoft.com/office/drawing/2014/main" id="{2779D3BC-37DB-DB5F-BCC6-43BEDF5F5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6359" y="495489"/>
            <a:ext cx="2804776" cy="1491096"/>
          </a:xfrm>
          <a:prstGeom prst="rect">
            <a:avLst/>
          </a:prstGeom>
        </p:spPr>
      </p:pic>
      <p:cxnSp>
        <p:nvCxnSpPr>
          <p:cNvPr id="7" name="Gerader Verbinder 6">
            <a:extLst>
              <a:ext uri="{FF2B5EF4-FFF2-40B4-BE49-F238E27FC236}">
                <a16:creationId xmlns:a16="http://schemas.microsoft.com/office/drawing/2014/main" id="{48CA7D89-0928-4429-3A46-55FCFFEA3D2B}"/>
              </a:ext>
            </a:extLst>
          </p:cNvPr>
          <p:cNvCxnSpPr/>
          <p:nvPr/>
        </p:nvCxnSpPr>
        <p:spPr>
          <a:xfrm>
            <a:off x="967817" y="3869022"/>
            <a:ext cx="10256363" cy="0"/>
          </a:xfrm>
          <a:prstGeom prst="line">
            <a:avLst/>
          </a:prstGeom>
          <a:ln w="57150">
            <a:solidFill>
              <a:srgbClr val="64CC6C"/>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12" name="Freihand 11">
                <a:extLst>
                  <a:ext uri="{FF2B5EF4-FFF2-40B4-BE49-F238E27FC236}">
                    <a16:creationId xmlns:a16="http://schemas.microsoft.com/office/drawing/2014/main" id="{962E4EE1-A245-4E4C-7CA9-1D3F6F9A6F5D}"/>
                  </a:ext>
                </a:extLst>
              </p14:cNvPr>
              <p14:cNvContentPartPr/>
              <p14:nvPr/>
            </p14:nvContentPartPr>
            <p14:xfrm>
              <a:off x="713647" y="6184516"/>
              <a:ext cx="19080" cy="42120"/>
            </p14:xfrm>
          </p:contentPart>
        </mc:Choice>
        <mc:Fallback xmlns="">
          <p:pic>
            <p:nvPicPr>
              <p:cNvPr id="12" name="Freihand 11">
                <a:extLst>
                  <a:ext uri="{FF2B5EF4-FFF2-40B4-BE49-F238E27FC236}">
                    <a16:creationId xmlns:a16="http://schemas.microsoft.com/office/drawing/2014/main" id="{962E4EE1-A245-4E4C-7CA9-1D3F6F9A6F5D}"/>
                  </a:ext>
                </a:extLst>
              </p:cNvPr>
              <p:cNvPicPr/>
              <p:nvPr/>
            </p:nvPicPr>
            <p:blipFill>
              <a:blip r:embed="rId6"/>
              <a:stretch>
                <a:fillRect/>
              </a:stretch>
            </p:blipFill>
            <p:spPr>
              <a:xfrm>
                <a:off x="704647" y="6175592"/>
                <a:ext cx="36720" cy="5961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Freihand 15">
                <a:extLst>
                  <a:ext uri="{FF2B5EF4-FFF2-40B4-BE49-F238E27FC236}">
                    <a16:creationId xmlns:a16="http://schemas.microsoft.com/office/drawing/2014/main" id="{2C9C267C-DC7F-50E8-2FA4-2C85F95FE85F}"/>
                  </a:ext>
                </a:extLst>
              </p14:cNvPr>
              <p14:cNvContentPartPr/>
              <p14:nvPr/>
            </p14:nvContentPartPr>
            <p14:xfrm>
              <a:off x="3533887" y="6378196"/>
              <a:ext cx="12600" cy="16920"/>
            </p14:xfrm>
          </p:contentPart>
        </mc:Choice>
        <mc:Fallback xmlns="">
          <p:pic>
            <p:nvPicPr>
              <p:cNvPr id="16" name="Freihand 15">
                <a:extLst>
                  <a:ext uri="{FF2B5EF4-FFF2-40B4-BE49-F238E27FC236}">
                    <a16:creationId xmlns:a16="http://schemas.microsoft.com/office/drawing/2014/main" id="{2C9C267C-DC7F-50E8-2FA4-2C85F95FE85F}"/>
                  </a:ext>
                </a:extLst>
              </p:cNvPr>
              <p:cNvPicPr/>
              <p:nvPr/>
            </p:nvPicPr>
            <p:blipFill>
              <a:blip r:embed="rId14"/>
              <a:stretch>
                <a:fillRect/>
              </a:stretch>
            </p:blipFill>
            <p:spPr>
              <a:xfrm>
                <a:off x="3472637" y="6315196"/>
                <a:ext cx="134750" cy="142560"/>
              </a:xfrm>
              <a:prstGeom prst="rect">
                <a:avLst/>
              </a:prstGeom>
            </p:spPr>
          </p:pic>
        </mc:Fallback>
      </mc:AlternateContent>
      <p:grpSp>
        <p:nvGrpSpPr>
          <p:cNvPr id="25" name="Gruppieren 24">
            <a:extLst>
              <a:ext uri="{FF2B5EF4-FFF2-40B4-BE49-F238E27FC236}">
                <a16:creationId xmlns:a16="http://schemas.microsoft.com/office/drawing/2014/main" id="{9114A85F-BD78-B4FA-A93E-18BD5336DA86}"/>
              </a:ext>
            </a:extLst>
          </p:cNvPr>
          <p:cNvGrpSpPr/>
          <p:nvPr/>
        </p:nvGrpSpPr>
        <p:grpSpPr>
          <a:xfrm>
            <a:off x="2148247" y="6234916"/>
            <a:ext cx="74520" cy="65880"/>
            <a:chOff x="2148247" y="6234916"/>
            <a:chExt cx="74520" cy="65880"/>
          </a:xfrm>
        </p:grpSpPr>
        <mc:AlternateContent xmlns:mc="http://schemas.openxmlformats.org/markup-compatibility/2006" xmlns:p14="http://schemas.microsoft.com/office/powerpoint/2010/main">
          <mc:Choice Requires="p14">
            <p:contentPart p14:bwMode="auto" r:id="rId15">
              <p14:nvContentPartPr>
                <p14:cNvPr id="26" name="Freihand 25">
                  <a:extLst>
                    <a:ext uri="{FF2B5EF4-FFF2-40B4-BE49-F238E27FC236}">
                      <a16:creationId xmlns:a16="http://schemas.microsoft.com/office/drawing/2014/main" id="{666EBD3B-609B-D462-5786-9D33CBF9B832}"/>
                    </a:ext>
                  </a:extLst>
                </p14:cNvPr>
                <p14:cNvContentPartPr/>
                <p14:nvPr userDrawn="1"/>
              </p14:nvContentPartPr>
              <p14:xfrm>
                <a:off x="2170567" y="6238876"/>
                <a:ext cx="25560" cy="61920"/>
              </p14:xfrm>
            </p:contentPart>
          </mc:Choice>
          <mc:Fallback xmlns="">
            <p:pic>
              <p:nvPicPr>
                <p:cNvPr id="31" name="Freihand 30">
                  <a:extLst>
                    <a:ext uri="{FF2B5EF4-FFF2-40B4-BE49-F238E27FC236}">
                      <a16:creationId xmlns:a16="http://schemas.microsoft.com/office/drawing/2014/main" id="{BAF60D5C-6F9C-9E5C-3E89-0676FFB2AA5B}"/>
                    </a:ext>
                  </a:extLst>
                </p:cNvPr>
                <p:cNvPicPr/>
                <p:nvPr/>
              </p:nvPicPr>
              <p:blipFill>
                <a:blip r:embed="rId31"/>
                <a:stretch>
                  <a:fillRect/>
                </a:stretch>
              </p:blipFill>
              <p:spPr>
                <a:xfrm>
                  <a:off x="2107567" y="6176236"/>
                  <a:ext cx="15120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7" name="Freihand 26">
                  <a:extLst>
                    <a:ext uri="{FF2B5EF4-FFF2-40B4-BE49-F238E27FC236}">
                      <a16:creationId xmlns:a16="http://schemas.microsoft.com/office/drawing/2014/main" id="{CB24C236-B8CE-EDE4-5D62-F86A660830C2}"/>
                    </a:ext>
                  </a:extLst>
                </p14:cNvPr>
                <p14:cNvContentPartPr/>
                <p14:nvPr userDrawn="1"/>
              </p14:nvContentPartPr>
              <p14:xfrm>
                <a:off x="2148247" y="6246076"/>
                <a:ext cx="50400" cy="47520"/>
              </p14:xfrm>
            </p:contentPart>
          </mc:Choice>
          <mc:Fallback xmlns="">
            <p:pic>
              <p:nvPicPr>
                <p:cNvPr id="32" name="Freihand 31">
                  <a:extLst>
                    <a:ext uri="{FF2B5EF4-FFF2-40B4-BE49-F238E27FC236}">
                      <a16:creationId xmlns:a16="http://schemas.microsoft.com/office/drawing/2014/main" id="{6B8259E6-A6D5-926D-24BA-7F17C7586177}"/>
                    </a:ext>
                  </a:extLst>
                </p:cNvPr>
                <p:cNvPicPr/>
                <p:nvPr/>
              </p:nvPicPr>
              <p:blipFill>
                <a:blip r:embed="rId33"/>
                <a:stretch>
                  <a:fillRect/>
                </a:stretch>
              </p:blipFill>
              <p:spPr>
                <a:xfrm>
                  <a:off x="2085607" y="6183436"/>
                  <a:ext cx="17604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8" name="Freihand 27">
                  <a:extLst>
                    <a:ext uri="{FF2B5EF4-FFF2-40B4-BE49-F238E27FC236}">
                      <a16:creationId xmlns:a16="http://schemas.microsoft.com/office/drawing/2014/main" id="{F7132120-437F-C0D9-342E-332C74368751}"/>
                    </a:ext>
                  </a:extLst>
                </p14:cNvPr>
                <p14:cNvContentPartPr/>
                <p14:nvPr userDrawn="1"/>
              </p14:nvContentPartPr>
              <p14:xfrm>
                <a:off x="2204407" y="6234916"/>
                <a:ext cx="18360" cy="45720"/>
              </p14:xfrm>
            </p:contentPart>
          </mc:Choice>
          <mc:Fallback xmlns="">
            <p:pic>
              <p:nvPicPr>
                <p:cNvPr id="33" name="Freihand 32">
                  <a:extLst>
                    <a:ext uri="{FF2B5EF4-FFF2-40B4-BE49-F238E27FC236}">
                      <a16:creationId xmlns:a16="http://schemas.microsoft.com/office/drawing/2014/main" id="{87D49128-ADB5-0FD2-28DA-356A6D8DBAF7}"/>
                    </a:ext>
                  </a:extLst>
                </p:cNvPr>
                <p:cNvPicPr/>
                <p:nvPr/>
              </p:nvPicPr>
              <p:blipFill>
                <a:blip r:embed="rId35"/>
                <a:stretch>
                  <a:fillRect/>
                </a:stretch>
              </p:blipFill>
              <p:spPr>
                <a:xfrm>
                  <a:off x="2141407" y="6171916"/>
                  <a:ext cx="144000" cy="171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37" name="Freihand 36">
                <a:extLst>
                  <a:ext uri="{FF2B5EF4-FFF2-40B4-BE49-F238E27FC236}">
                    <a16:creationId xmlns:a16="http://schemas.microsoft.com/office/drawing/2014/main" id="{672C5E3A-CCC6-F6CA-D176-8EBF17AFA7B6}"/>
                  </a:ext>
                </a:extLst>
              </p14:cNvPr>
              <p14:cNvContentPartPr/>
              <p14:nvPr/>
            </p14:nvContentPartPr>
            <p14:xfrm>
              <a:off x="8576527" y="6347716"/>
              <a:ext cx="40680" cy="59760"/>
            </p14:xfrm>
          </p:contentPart>
        </mc:Choice>
        <mc:Fallback xmlns="">
          <p:pic>
            <p:nvPicPr>
              <p:cNvPr id="37" name="Freihand 36">
                <a:extLst>
                  <a:ext uri="{FF2B5EF4-FFF2-40B4-BE49-F238E27FC236}">
                    <a16:creationId xmlns:a16="http://schemas.microsoft.com/office/drawing/2014/main" id="{672C5E3A-CCC6-F6CA-D176-8EBF17AFA7B6}"/>
                  </a:ext>
                </a:extLst>
              </p:cNvPr>
              <p:cNvPicPr/>
              <p:nvPr/>
            </p:nvPicPr>
            <p:blipFill>
              <a:blip r:embed="rId51"/>
              <a:stretch>
                <a:fillRect/>
              </a:stretch>
            </p:blipFill>
            <p:spPr>
              <a:xfrm>
                <a:off x="8513527" y="6284716"/>
                <a:ext cx="166320" cy="185400"/>
              </a:xfrm>
              <a:prstGeom prst="rect">
                <a:avLst/>
              </a:prstGeom>
            </p:spPr>
          </p:pic>
        </mc:Fallback>
      </mc:AlternateContent>
      <p:grpSp>
        <p:nvGrpSpPr>
          <p:cNvPr id="40" name="Gruppieren 39">
            <a:extLst>
              <a:ext uri="{FF2B5EF4-FFF2-40B4-BE49-F238E27FC236}">
                <a16:creationId xmlns:a16="http://schemas.microsoft.com/office/drawing/2014/main" id="{04430C3D-6F12-2F3E-F17A-EB92B6403869}"/>
              </a:ext>
            </a:extLst>
          </p:cNvPr>
          <p:cNvGrpSpPr/>
          <p:nvPr/>
        </p:nvGrpSpPr>
        <p:grpSpPr>
          <a:xfrm>
            <a:off x="10932293" y="6188533"/>
            <a:ext cx="39960" cy="30600"/>
            <a:chOff x="10932293" y="6188533"/>
            <a:chExt cx="39960" cy="30600"/>
          </a:xfrm>
        </p:grpSpPr>
        <mc:AlternateContent xmlns:mc="http://schemas.openxmlformats.org/markup-compatibility/2006" xmlns:p14="http://schemas.microsoft.com/office/powerpoint/2010/main">
          <mc:Choice Requires="p14">
            <p:contentPart p14:bwMode="auto" r:id="rId52">
              <p14:nvContentPartPr>
                <p14:cNvPr id="41" name="Freihand 40">
                  <a:extLst>
                    <a:ext uri="{FF2B5EF4-FFF2-40B4-BE49-F238E27FC236}">
                      <a16:creationId xmlns:a16="http://schemas.microsoft.com/office/drawing/2014/main" id="{40D85463-7A5E-FBB5-0001-91EBD43E2A1F}"/>
                    </a:ext>
                  </a:extLst>
                </p14:cNvPr>
                <p14:cNvContentPartPr/>
                <p14:nvPr userDrawn="1"/>
              </p14:nvContentPartPr>
              <p14:xfrm>
                <a:off x="10937333" y="6214093"/>
                <a:ext cx="34920" cy="5040"/>
              </p14:xfrm>
            </p:contentPart>
          </mc:Choice>
          <mc:Fallback xmlns="">
            <p:pic>
              <p:nvPicPr>
                <p:cNvPr id="50" name="Freihand 49">
                  <a:extLst>
                    <a:ext uri="{FF2B5EF4-FFF2-40B4-BE49-F238E27FC236}">
                      <a16:creationId xmlns:a16="http://schemas.microsoft.com/office/drawing/2014/main" id="{13ED0BCE-7218-BB15-4A85-BE4094875B34}"/>
                    </a:ext>
                  </a:extLst>
                </p:cNvPr>
                <p:cNvPicPr/>
                <p:nvPr/>
              </p:nvPicPr>
              <p:blipFill>
                <a:blip r:embed="rId55"/>
                <a:stretch>
                  <a:fillRect/>
                </a:stretch>
              </p:blipFill>
              <p:spPr>
                <a:xfrm>
                  <a:off x="10901693" y="6178093"/>
                  <a:ext cx="10656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2" name="Freihand 41">
                  <a:extLst>
                    <a:ext uri="{FF2B5EF4-FFF2-40B4-BE49-F238E27FC236}">
                      <a16:creationId xmlns:a16="http://schemas.microsoft.com/office/drawing/2014/main" id="{ECA7A4AF-40CB-9F6F-5882-C23FADB9030E}"/>
                    </a:ext>
                  </a:extLst>
                </p14:cNvPr>
                <p14:cNvContentPartPr/>
                <p14:nvPr userDrawn="1"/>
              </p14:nvContentPartPr>
              <p14:xfrm>
                <a:off x="10932293" y="6188533"/>
                <a:ext cx="27720" cy="26280"/>
              </p14:xfrm>
            </p:contentPart>
          </mc:Choice>
          <mc:Fallback xmlns="">
            <p:pic>
              <p:nvPicPr>
                <p:cNvPr id="51" name="Freihand 50">
                  <a:extLst>
                    <a:ext uri="{FF2B5EF4-FFF2-40B4-BE49-F238E27FC236}">
                      <a16:creationId xmlns:a16="http://schemas.microsoft.com/office/drawing/2014/main" id="{4FDBE5FA-F7A9-10BD-61A9-102C564088DF}"/>
                    </a:ext>
                  </a:extLst>
                </p:cNvPr>
                <p:cNvPicPr/>
                <p:nvPr/>
              </p:nvPicPr>
              <p:blipFill>
                <a:blip r:embed="rId57"/>
                <a:stretch>
                  <a:fillRect/>
                </a:stretch>
              </p:blipFill>
              <p:spPr>
                <a:xfrm>
                  <a:off x="10896293" y="6152533"/>
                  <a:ext cx="99360" cy="97920"/>
                </a:xfrm>
                <a:prstGeom prst="rect">
                  <a:avLst/>
                </a:prstGeom>
              </p:spPr>
            </p:pic>
          </mc:Fallback>
        </mc:AlternateContent>
      </p:grpSp>
      <p:pic>
        <p:nvPicPr>
          <p:cNvPr id="43" name="Grafik 42" descr="Radix - Kollektiv für transformative Bildung">
            <a:extLst>
              <a:ext uri="{FF2B5EF4-FFF2-40B4-BE49-F238E27FC236}">
                <a16:creationId xmlns:a16="http://schemas.microsoft.com/office/drawing/2014/main" id="{A8FA468C-DE9A-FD35-6A1F-8D049C99E642}"/>
              </a:ext>
            </a:extLst>
          </p:cNvPr>
          <p:cNvPicPr>
            <a:picLocks noChangeAspect="1"/>
          </p:cNvPicPr>
          <p:nvPr/>
        </p:nvPicPr>
        <p:blipFill>
          <a:blip r:embed="rId58"/>
          <a:srcRect t="22543" b="13069"/>
          <a:stretch>
            <a:fillRect/>
          </a:stretch>
        </p:blipFill>
        <p:spPr bwMode="auto">
          <a:xfrm>
            <a:off x="7736910" y="605941"/>
            <a:ext cx="2048731" cy="1318673"/>
          </a:xfrm>
          <a:prstGeom prst="rect">
            <a:avLst/>
          </a:prstGeom>
        </p:spPr>
      </p:pic>
    </p:spTree>
    <p:extLst>
      <p:ext uri="{BB962C8B-B14F-4D97-AF65-F5344CB8AC3E}">
        <p14:creationId xmlns:p14="http://schemas.microsoft.com/office/powerpoint/2010/main" val="2446128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918886" y="1426023"/>
            <a:ext cx="6035274" cy="1720090"/>
          </a:xfrm>
        </p:spPr>
        <p:txBody>
          <a:bodyPr>
            <a:noAutofit/>
          </a:bodyPr>
          <a:lstStyle/>
          <a:p>
            <a:pPr marL="0" lvl="0" indent="0" algn="ctr">
              <a:lnSpc>
                <a:spcPct val="107000"/>
              </a:lnSpc>
              <a:spcAft>
                <a:spcPts val="800"/>
              </a:spcAft>
              <a:buNone/>
              <a:tabLst>
                <a:tab pos="457200" algn="l"/>
              </a:tabLst>
            </a:pPr>
            <a:r>
              <a:rPr lang="de-DE" sz="2600" dirty="0">
                <a:effectLst/>
                <a:latin typeface="Calibri" panose="020F0502020204030204" pitchFamily="34" charset="0"/>
                <a:ea typeface="Calibri" panose="020F0502020204030204" pitchFamily="34" charset="0"/>
                <a:cs typeface="Vrinda" panose="020B0502040204020203" pitchFamily="34" charset="0"/>
              </a:rPr>
              <a:t>Bauarbeiter*innen, die mit dem Bau von Bürohochhäusern, Einkaufszentren und Luxuswohnungen beauftragt waren und dafür immer mehr Grünflächen zerstören mussten oder ältere Geschäfts- und Wohngebäude ersetzen sollten, entwickeln eine neue Form des </a:t>
            </a:r>
            <a:r>
              <a:rPr lang="de-DE" sz="2600" dirty="0" err="1">
                <a:effectLst/>
                <a:latin typeface="Calibri" panose="020F0502020204030204" pitchFamily="34" charset="0"/>
                <a:ea typeface="Calibri" panose="020F0502020204030204" pitchFamily="34" charset="0"/>
                <a:cs typeface="Vrinda" panose="020B0502040204020203" pitchFamily="34" charset="0"/>
              </a:rPr>
              <a:t>Umweltaktivismus</a:t>
            </a:r>
            <a:r>
              <a:rPr lang="de-DE" sz="2600" dirty="0">
                <a:effectLst/>
                <a:latin typeface="Calibri" panose="020F0502020204030204" pitchFamily="34" charset="0"/>
                <a:ea typeface="Calibri" panose="020F0502020204030204" pitchFamily="34" charset="0"/>
                <a:cs typeface="Vrinda" panose="020B0502040204020203" pitchFamily="34" charset="0"/>
              </a:rPr>
              <a:t>. Die Bauarbeiter*innen weigern sich, für Projekte zu arbeiten, die in ökologischer oder sozialer Hinsicht problematisch sind.</a:t>
            </a:r>
          </a:p>
        </p:txBody>
      </p:sp>
      <p:sp>
        <p:nvSpPr>
          <p:cNvPr id="3" name="Titel 2"/>
          <p:cNvSpPr>
            <a:spLocks noGrp="1"/>
          </p:cNvSpPr>
          <p:nvPr>
            <p:ph type="title"/>
          </p:nvPr>
        </p:nvSpPr>
        <p:spPr>
          <a:xfrm>
            <a:off x="1181100" y="476672"/>
            <a:ext cx="9659724" cy="1143000"/>
          </a:xfrm>
        </p:spPr>
        <p:txBody>
          <a:bodyPr>
            <a:normAutofit/>
          </a:bodyPr>
          <a:lstStyle/>
          <a:p>
            <a:pPr algn="ctr"/>
            <a:r>
              <a:rPr lang="de-DE" dirty="0"/>
              <a:t>Green Bans Movement, 1970er</a:t>
            </a:r>
            <a:endParaRPr lang="en-US" dirty="0"/>
          </a:p>
        </p:txBody>
      </p:sp>
      <p:cxnSp>
        <p:nvCxnSpPr>
          <p:cNvPr id="5" name="Gerader Verbinder 4">
            <a:extLst>
              <a:ext uri="{FF2B5EF4-FFF2-40B4-BE49-F238E27FC236}">
                <a16:creationId xmlns:a16="http://schemas.microsoft.com/office/drawing/2014/main" id="{0903BA88-BF3A-9D4A-E833-7548333A6B88}"/>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6" name="Grafik 5" descr="Ein Bild, das draußen, Kleidung, Person, Schuhwerk enthält.&#10;&#10;KI-generierte Inhalte können fehlerhaft sein.">
            <a:extLst>
              <a:ext uri="{FF2B5EF4-FFF2-40B4-BE49-F238E27FC236}">
                <a16:creationId xmlns:a16="http://schemas.microsoft.com/office/drawing/2014/main" id="{ABA26B52-1DE0-573F-DB51-E9B444D81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676" y="1604249"/>
            <a:ext cx="5210434" cy="3649502"/>
          </a:xfrm>
          <a:prstGeom prst="rect">
            <a:avLst/>
          </a:prstGeom>
        </p:spPr>
      </p:pic>
      <p:sp>
        <p:nvSpPr>
          <p:cNvPr id="4" name="Textfeld 3">
            <a:extLst>
              <a:ext uri="{FF2B5EF4-FFF2-40B4-BE49-F238E27FC236}">
                <a16:creationId xmlns:a16="http://schemas.microsoft.com/office/drawing/2014/main" id="{FFF5AC4F-1E52-4885-555A-D8B22DF2F467}"/>
              </a:ext>
            </a:extLst>
          </p:cNvPr>
          <p:cNvSpPr txBox="1"/>
          <p:nvPr/>
        </p:nvSpPr>
        <p:spPr>
          <a:xfrm>
            <a:off x="0" y="5253751"/>
            <a:ext cx="6096000" cy="954107"/>
          </a:xfrm>
          <a:prstGeom prst="rect">
            <a:avLst/>
          </a:prstGeom>
          <a:noFill/>
        </p:spPr>
        <p:txBody>
          <a:bodyPr wrap="square" rtlCol="0">
            <a:spAutoFit/>
          </a:bodyPr>
          <a:lstStyle/>
          <a:p>
            <a:pPr algn="ctr"/>
            <a:r>
              <a:rPr lang="en-US" sz="1600" dirty="0"/>
              <a:t>NSW Builders </a:t>
            </a:r>
            <a:r>
              <a:rPr lang="en-US" sz="1600" dirty="0" err="1"/>
              <a:t>Labourers</a:t>
            </a:r>
            <a:r>
              <a:rPr lang="en-US" sz="1600" dirty="0"/>
              <a:t> March</a:t>
            </a:r>
            <a:br>
              <a:rPr lang="en-US" sz="1400" dirty="0"/>
            </a:br>
            <a:r>
              <a:rPr lang="de-DE" sz="1200" dirty="0"/>
              <a:t>Weibliche Mitglieder der NSW Branch </a:t>
            </a:r>
            <a:r>
              <a:rPr lang="de-DE" sz="1200" dirty="0" err="1"/>
              <a:t>of</a:t>
            </a:r>
            <a:r>
              <a:rPr lang="de-DE" sz="1200" dirty="0"/>
              <a:t> </a:t>
            </a:r>
            <a:r>
              <a:rPr lang="de-DE" sz="1200" dirty="0" err="1"/>
              <a:t>the</a:t>
            </a:r>
            <a:r>
              <a:rPr lang="de-DE" sz="1200" dirty="0"/>
              <a:t> </a:t>
            </a:r>
            <a:r>
              <a:rPr lang="de-DE" sz="1200" dirty="0" err="1"/>
              <a:t>Builders</a:t>
            </a:r>
            <a:r>
              <a:rPr lang="de-DE" sz="1200" dirty="0"/>
              <a:t> </a:t>
            </a:r>
            <a:r>
              <a:rPr lang="de-DE" sz="1200" dirty="0" err="1"/>
              <a:t>Labourers</a:t>
            </a:r>
            <a:r>
              <a:rPr lang="de-DE" sz="1200" dirty="0"/>
              <a:t> </a:t>
            </a:r>
            <a:r>
              <a:rPr lang="de-DE" sz="1200" dirty="0" err="1"/>
              <a:t>Federation</a:t>
            </a:r>
            <a:r>
              <a:rPr lang="de-DE" sz="1200" dirty="0"/>
              <a:t> in beim Marsch zum Internationalen Frauentag in Sydney, März 1975.</a:t>
            </a:r>
            <a:endParaRPr lang="en-US" sz="1200" dirty="0"/>
          </a:p>
          <a:p>
            <a:endParaRPr lang="en-US" sz="800" dirty="0"/>
          </a:p>
          <a:p>
            <a:pPr algn="ctr"/>
            <a:r>
              <a:rPr lang="en-US" sz="800" dirty="0" err="1"/>
              <a:t>Veröffentlicht</a:t>
            </a:r>
            <a:r>
              <a:rPr lang="en-US" sz="800" dirty="0"/>
              <a:t> </a:t>
            </a:r>
            <a:r>
              <a:rPr lang="en-US" sz="800" dirty="0" err="1"/>
              <a:t>unter</a:t>
            </a:r>
            <a:r>
              <a:rPr lang="en-US" sz="800" dirty="0"/>
              <a:t> </a:t>
            </a:r>
            <a:r>
              <a:rPr lang="en-US" sz="800" dirty="0">
                <a:solidFill>
                  <a:schemeClr val="accent4"/>
                </a:solidFill>
                <a:hlinkClick r:id="rId4" tooltip="creativecommons:by-sa/3.0/deed.en">
                  <a:extLst>
                    <a:ext uri="{A12FA001-AC4F-418D-AE19-62706E023703}">
                      <ahyp:hlinkClr xmlns:ahyp="http://schemas.microsoft.com/office/drawing/2018/hyperlinkcolor" val="tx"/>
                    </a:ext>
                  </a:extLst>
                </a:hlinkClick>
              </a:rPr>
              <a:t>Attribution-Share Alike 3.0 </a:t>
            </a:r>
            <a:r>
              <a:rPr lang="en-US" sz="800" dirty="0" err="1">
                <a:solidFill>
                  <a:schemeClr val="accent4"/>
                </a:solidFill>
                <a:hlinkClick r:id="rId4" tooltip="creativecommons:by-sa/3.0/deed.en">
                  <a:extLst>
                    <a:ext uri="{A12FA001-AC4F-418D-AE19-62706E023703}">
                      <ahyp:hlinkClr xmlns:ahyp="http://schemas.microsoft.com/office/drawing/2018/hyperlinkcolor" val="tx"/>
                    </a:ext>
                  </a:extLst>
                </a:hlinkClick>
              </a:rPr>
              <a:t>Unported</a:t>
            </a:r>
            <a:r>
              <a:rPr lang="en-US" sz="800" dirty="0">
                <a:solidFill>
                  <a:schemeClr val="accent4"/>
                </a:solidFill>
              </a:rPr>
              <a:t> l </a:t>
            </a:r>
            <a:r>
              <a:rPr lang="en-US" sz="700" dirty="0"/>
              <a:t>https://commons.wikimedia.org/wiki/File:NSW_Builders_Labourers_march_on_IWD_1975.jpg</a:t>
            </a:r>
            <a:endParaRPr lang="en-US" sz="800" dirty="0"/>
          </a:p>
        </p:txBody>
      </p:sp>
    </p:spTree>
    <p:extLst>
      <p:ext uri="{BB962C8B-B14F-4D97-AF65-F5344CB8AC3E}">
        <p14:creationId xmlns:p14="http://schemas.microsoft.com/office/powerpoint/2010/main" val="266044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30306" y="1856631"/>
            <a:ext cx="7624482" cy="3888432"/>
          </a:xfrm>
        </p:spPr>
        <p:txBody>
          <a:bodyPr>
            <a:normAutofit lnSpcReduction="10000"/>
          </a:bodyPr>
          <a:lstStyle/>
          <a:p>
            <a:pPr>
              <a:buClr>
                <a:srgbClr val="BE40F2"/>
              </a:buClr>
              <a:buFont typeface="Wingdings" panose="05000000000000000000" pitchFamily="2" charset="2"/>
              <a:buChar char="§"/>
            </a:pPr>
            <a:r>
              <a:rPr lang="de-DE" sz="2400" dirty="0">
                <a:effectLst/>
                <a:latin typeface="Calibri" panose="020F0502020204030204" pitchFamily="34" charset="0"/>
                <a:ea typeface="Calibri" panose="020F0502020204030204" pitchFamily="34" charset="0"/>
                <a:cs typeface="Times New Roman" panose="02020603050405020304" pitchFamily="18" charset="0"/>
              </a:rPr>
              <a:t>Organisation in der New South Wales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Builders</a:t>
            </a:r>
            <a:r>
              <a:rPr lang="de-DE" sz="2400" dirty="0">
                <a:effectLst/>
                <a:latin typeface="Calibri" panose="020F0502020204030204" pitchFamily="34" charset="0"/>
                <a:ea typeface="Calibri" panose="020F0502020204030204" pitchFamily="34" charset="0"/>
                <a:cs typeface="Times New Roman" panose="02020603050405020304" pitchFamily="18" charset="0"/>
              </a:rPr>
              <a:t>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Labourers</a:t>
            </a:r>
            <a:r>
              <a:rPr lang="de-DE" sz="2400" dirty="0">
                <a:effectLst/>
                <a:latin typeface="Calibri" panose="020F0502020204030204" pitchFamily="34" charset="0"/>
                <a:ea typeface="Calibri" panose="020F0502020204030204" pitchFamily="34" charset="0"/>
                <a:cs typeface="Times New Roman" panose="02020603050405020304" pitchFamily="18" charset="0"/>
              </a:rPr>
              <a:t>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Federation</a:t>
            </a:r>
            <a:r>
              <a:rPr lang="de-DE" sz="2400" dirty="0">
                <a:effectLst/>
                <a:latin typeface="Calibri" panose="020F0502020204030204" pitchFamily="34" charset="0"/>
                <a:ea typeface="Calibri" panose="020F0502020204030204" pitchFamily="34" charset="0"/>
                <a:cs typeface="Times New Roman" panose="02020603050405020304" pitchFamily="18" charset="0"/>
              </a:rPr>
              <a:t> (NSWBLF): Zunehmend Beschäftigung mit Stadtplanung</a:t>
            </a:r>
          </a:p>
          <a:p>
            <a:pPr>
              <a:buClr>
                <a:srgbClr val="BE40F2"/>
              </a:buClr>
              <a:buFont typeface="Wingdings" panose="05000000000000000000" pitchFamily="2" charset="2"/>
              <a:buChar char="§"/>
            </a:pPr>
            <a:r>
              <a:rPr lang="de-DE" sz="2400" dirty="0">
                <a:effectLst/>
                <a:latin typeface="Calibri" panose="020F0502020204030204" pitchFamily="34" charset="0"/>
                <a:ea typeface="Calibri" panose="020F0502020204030204" pitchFamily="34" charset="0"/>
                <a:cs typeface="Times New Roman" panose="02020603050405020304" pitchFamily="18" charset="0"/>
              </a:rPr>
              <a:t>Grundsatz der sozialen Verantwortung der Arbeit in der Gewerkschaft: Die Arbeitnehmer*innen haben das Recht, darauf zu bestehen, dass ihre Arbeitskraft nicht auf schädliche Weise eingesetzt wird</a:t>
            </a:r>
          </a:p>
          <a:p>
            <a:pPr>
              <a:buClr>
                <a:srgbClr val="BE40F2"/>
              </a:buClr>
              <a:buFont typeface="Wingdings" panose="05000000000000000000" pitchFamily="2" charset="2"/>
              <a:buChar char="§"/>
            </a:pPr>
            <a:r>
              <a:rPr lang="de-DE" sz="2400" dirty="0">
                <a:latin typeface="Calibri" panose="020F0502020204030204" pitchFamily="34" charset="0"/>
                <a:cs typeface="Times New Roman" panose="02020603050405020304" pitchFamily="18" charset="0"/>
              </a:rPr>
              <a:t>Gerade Protest und Widerstand gegen Umweltzerstörung kommt häufig auch von Armuts- &amp; Arbeiter*innen Klasse, auch wegen stärkerer Betroffenheit. Zeigt auch die Macht von Arbeiter*innen</a:t>
            </a:r>
          </a:p>
        </p:txBody>
      </p:sp>
      <p:sp>
        <p:nvSpPr>
          <p:cNvPr id="3" name="Titel 2"/>
          <p:cNvSpPr>
            <a:spLocks noGrp="1"/>
          </p:cNvSpPr>
          <p:nvPr>
            <p:ph type="title"/>
          </p:nvPr>
        </p:nvSpPr>
        <p:spPr>
          <a:xfrm>
            <a:off x="666491" y="227418"/>
            <a:ext cx="11312165" cy="1143000"/>
          </a:xfrm>
        </p:spPr>
        <p:txBody>
          <a:bodyPr>
            <a:noAutofit/>
          </a:bodyPr>
          <a:lstStyle/>
          <a:p>
            <a:pPr algn="ctr"/>
            <a:r>
              <a:rPr lang="de-DE" dirty="0"/>
              <a:t>Green Bans Movement, 1970er</a:t>
            </a:r>
            <a:endParaRPr lang="en-US" dirty="0"/>
          </a:p>
        </p:txBody>
      </p:sp>
      <p:sp>
        <p:nvSpPr>
          <p:cNvPr id="5" name="Textfeld 4"/>
          <p:cNvSpPr txBox="1"/>
          <p:nvPr/>
        </p:nvSpPr>
        <p:spPr>
          <a:xfrm>
            <a:off x="8054788" y="4805580"/>
            <a:ext cx="3737803" cy="1246495"/>
          </a:xfrm>
          <a:prstGeom prst="rect">
            <a:avLst/>
          </a:prstGeom>
          <a:noFill/>
        </p:spPr>
        <p:txBody>
          <a:bodyPr wrap="square" rtlCol="0">
            <a:spAutoFit/>
          </a:bodyPr>
          <a:lstStyle/>
          <a:p>
            <a:pPr algn="ctr"/>
            <a:r>
              <a:rPr lang="en-US" sz="1600" dirty="0"/>
              <a:t>NSW Builders </a:t>
            </a:r>
            <a:r>
              <a:rPr lang="en-US" sz="1600" dirty="0" err="1"/>
              <a:t>Labourers</a:t>
            </a:r>
            <a:r>
              <a:rPr lang="en-US" sz="1600" dirty="0"/>
              <a:t> March</a:t>
            </a:r>
            <a:br>
              <a:rPr lang="en-US" sz="1400" dirty="0"/>
            </a:br>
            <a:r>
              <a:rPr lang="de-DE" sz="1200" dirty="0"/>
              <a:t>Weibliche Mitglieder der NSW Branch </a:t>
            </a:r>
            <a:r>
              <a:rPr lang="de-DE" sz="1200" dirty="0" err="1"/>
              <a:t>of</a:t>
            </a:r>
            <a:r>
              <a:rPr lang="de-DE" sz="1200" dirty="0"/>
              <a:t> </a:t>
            </a:r>
            <a:r>
              <a:rPr lang="de-DE" sz="1200" dirty="0" err="1"/>
              <a:t>the</a:t>
            </a:r>
            <a:r>
              <a:rPr lang="de-DE" sz="1200" dirty="0"/>
              <a:t> </a:t>
            </a:r>
            <a:r>
              <a:rPr lang="de-DE" sz="1200" dirty="0" err="1"/>
              <a:t>Builders</a:t>
            </a:r>
            <a:r>
              <a:rPr lang="de-DE" sz="1200" dirty="0"/>
              <a:t> </a:t>
            </a:r>
            <a:r>
              <a:rPr lang="de-DE" sz="1200" dirty="0" err="1"/>
              <a:t>Labourers</a:t>
            </a:r>
            <a:r>
              <a:rPr lang="de-DE" sz="1200" dirty="0"/>
              <a:t> </a:t>
            </a:r>
            <a:r>
              <a:rPr lang="de-DE" sz="1200" dirty="0" err="1"/>
              <a:t>Federation</a:t>
            </a:r>
            <a:r>
              <a:rPr lang="de-DE" sz="1200" dirty="0"/>
              <a:t> in beim Marsch zum Internationalen Frauentag in Sydney, März 1975.</a:t>
            </a:r>
            <a:endParaRPr lang="en-US" sz="1200" dirty="0"/>
          </a:p>
          <a:p>
            <a:endParaRPr lang="en-US" sz="800" dirty="0"/>
          </a:p>
          <a:p>
            <a:pPr algn="ctr"/>
            <a:r>
              <a:rPr lang="en-US" sz="800" dirty="0" err="1"/>
              <a:t>Veröffentlicht</a:t>
            </a:r>
            <a:r>
              <a:rPr lang="en-US" sz="800" dirty="0"/>
              <a:t> </a:t>
            </a:r>
            <a:r>
              <a:rPr lang="en-US" sz="800" dirty="0" err="1"/>
              <a:t>unter</a:t>
            </a:r>
            <a:r>
              <a:rPr lang="en-US" sz="800" dirty="0"/>
              <a:t> </a:t>
            </a:r>
            <a:r>
              <a:rPr lang="en-US" sz="800" dirty="0">
                <a:solidFill>
                  <a:schemeClr val="accent4"/>
                </a:solidFill>
                <a:hlinkClick r:id="rId3" tooltip="creativecommons:by-sa/3.0/deed.en">
                  <a:extLst>
                    <a:ext uri="{A12FA001-AC4F-418D-AE19-62706E023703}">
                      <ahyp:hlinkClr xmlns:ahyp="http://schemas.microsoft.com/office/drawing/2018/hyperlinkcolor" val="tx"/>
                    </a:ext>
                  </a:extLst>
                </a:hlinkClick>
              </a:rPr>
              <a:t>Attribution-Share Alike 3.0 </a:t>
            </a:r>
            <a:r>
              <a:rPr lang="en-US" sz="800" dirty="0" err="1">
                <a:solidFill>
                  <a:schemeClr val="accent4"/>
                </a:solidFill>
                <a:hlinkClick r:id="rId3" tooltip="creativecommons:by-sa/3.0/deed.en">
                  <a:extLst>
                    <a:ext uri="{A12FA001-AC4F-418D-AE19-62706E023703}">
                      <ahyp:hlinkClr xmlns:ahyp="http://schemas.microsoft.com/office/drawing/2018/hyperlinkcolor" val="tx"/>
                    </a:ext>
                  </a:extLst>
                </a:hlinkClick>
              </a:rPr>
              <a:t>Unported</a:t>
            </a:r>
            <a:r>
              <a:rPr lang="en-US" sz="800" dirty="0">
                <a:solidFill>
                  <a:schemeClr val="accent4"/>
                </a:solidFill>
              </a:rPr>
              <a:t> l </a:t>
            </a:r>
            <a:r>
              <a:rPr lang="en-US" sz="700" dirty="0"/>
              <a:t>https://commons.wikimedia.org/wiki/File:NSW_Builders_Labourers_march_on_IWD_1975.jpg</a:t>
            </a:r>
            <a:endParaRPr lang="en-US" sz="800" dirty="0"/>
          </a:p>
        </p:txBody>
      </p:sp>
      <p:cxnSp>
        <p:nvCxnSpPr>
          <p:cNvPr id="8" name="Gerader Verbinder 7">
            <a:extLst>
              <a:ext uri="{FF2B5EF4-FFF2-40B4-BE49-F238E27FC236}">
                <a16:creationId xmlns:a16="http://schemas.microsoft.com/office/drawing/2014/main" id="{83B74306-39C8-ED23-D985-5DE1014BD11A}"/>
              </a:ext>
            </a:extLst>
          </p:cNvPr>
          <p:cNvCxnSpPr/>
          <p:nvPr/>
        </p:nvCxnSpPr>
        <p:spPr>
          <a:xfrm>
            <a:off x="1094929" y="1209997"/>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7" name="Grafik 6" descr="Ein Bild, das draußen, Kleidung, Person, Schuhwerk enthält.&#10;&#10;KI-generierte Inhalte können fehlerhaft sein.">
            <a:extLst>
              <a:ext uri="{FF2B5EF4-FFF2-40B4-BE49-F238E27FC236}">
                <a16:creationId xmlns:a16="http://schemas.microsoft.com/office/drawing/2014/main" id="{852D8ACD-15A3-51F1-287E-362F9A3CD3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5686" y="2132856"/>
            <a:ext cx="3676007" cy="2574756"/>
          </a:xfrm>
          <a:prstGeom prst="rect">
            <a:avLst/>
          </a:prstGeom>
        </p:spPr>
      </p:pic>
    </p:spTree>
    <p:extLst>
      <p:ext uri="{BB962C8B-B14F-4D97-AF65-F5344CB8AC3E}">
        <p14:creationId xmlns:p14="http://schemas.microsoft.com/office/powerpoint/2010/main" val="2703934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57E8F2-1DAD-2B4D-1B41-5643A7F1AF67}"/>
            </a:ext>
          </a:extLst>
        </p:cNvPr>
        <p:cNvGrpSpPr/>
        <p:nvPr/>
      </p:nvGrpSpPr>
      <p:grpSpPr>
        <a:xfrm>
          <a:off x="0" y="0"/>
          <a:ext cx="0" cy="0"/>
          <a:chOff x="0" y="0"/>
          <a:chExt cx="0" cy="0"/>
        </a:xfrm>
      </p:grpSpPr>
      <p:sp>
        <p:nvSpPr>
          <p:cNvPr id="12" name="Titel 1">
            <a:extLst>
              <a:ext uri="{FF2B5EF4-FFF2-40B4-BE49-F238E27FC236}">
                <a16:creationId xmlns:a16="http://schemas.microsoft.com/office/drawing/2014/main" id="{3192B571-F689-E750-F85A-982038C829EA}"/>
              </a:ext>
            </a:extLst>
          </p:cNvPr>
          <p:cNvSpPr>
            <a:spLocks noGrp="1"/>
          </p:cNvSpPr>
          <p:nvPr>
            <p:ph type="title"/>
          </p:nvPr>
        </p:nvSpPr>
        <p:spPr>
          <a:xfrm>
            <a:off x="0" y="75627"/>
            <a:ext cx="12192000" cy="1111891"/>
          </a:xfrm>
        </p:spPr>
        <p:txBody>
          <a:bodyPr>
            <a:normAutofit fontScale="90000"/>
          </a:bodyPr>
          <a:lstStyle/>
          <a:p>
            <a:pPr algn="ctr"/>
            <a:r>
              <a:rPr lang="es-ES" dirty="0"/>
              <a:t>Bewegung der Landarbeiter*innen ohne Boden (seit 1984)</a:t>
            </a:r>
            <a:endParaRPr lang="de-DE" dirty="0"/>
          </a:p>
        </p:txBody>
      </p:sp>
      <p:cxnSp>
        <p:nvCxnSpPr>
          <p:cNvPr id="13" name="Gerader Verbinder 12">
            <a:extLst>
              <a:ext uri="{FF2B5EF4-FFF2-40B4-BE49-F238E27FC236}">
                <a16:creationId xmlns:a16="http://schemas.microsoft.com/office/drawing/2014/main" id="{99DD2D81-E1DE-55FB-566C-D75082BD5951}"/>
              </a:ext>
            </a:extLst>
          </p:cNvPr>
          <p:cNvCxnSpPr>
            <a:cxnSpLocks/>
          </p:cNvCxnSpPr>
          <p:nvPr/>
        </p:nvCxnSpPr>
        <p:spPr>
          <a:xfrm>
            <a:off x="605307" y="923921"/>
            <a:ext cx="10934163"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15" name="Textfeld 14">
            <a:extLst>
              <a:ext uri="{FF2B5EF4-FFF2-40B4-BE49-F238E27FC236}">
                <a16:creationId xmlns:a16="http://schemas.microsoft.com/office/drawing/2014/main" id="{A4195812-2DE1-07B0-6838-18E197931918}"/>
              </a:ext>
            </a:extLst>
          </p:cNvPr>
          <p:cNvSpPr txBox="1"/>
          <p:nvPr/>
        </p:nvSpPr>
        <p:spPr>
          <a:xfrm>
            <a:off x="6701475" y="1910996"/>
            <a:ext cx="5070787" cy="2893100"/>
          </a:xfrm>
          <a:prstGeom prst="rect">
            <a:avLst/>
          </a:prstGeom>
          <a:noFill/>
        </p:spPr>
        <p:txBody>
          <a:bodyPr wrap="square">
            <a:spAutoFit/>
          </a:bodyPr>
          <a:lstStyle/>
          <a:p>
            <a:pPr algn="ctr"/>
            <a:r>
              <a:rPr lang="de-DE" sz="2600" dirty="0"/>
              <a:t>Wir sind „</a:t>
            </a:r>
            <a:r>
              <a:rPr lang="de-DE" sz="2600" i="1" dirty="0"/>
              <a:t>eine autonome soziale Massenbewegung, die darauf abzielt, die Landarbeiter und die Gesellschaft zu artikulieren und zu organisieren, um eine Agrarreform und ein Projekt des Volkes für [das Land] zu erreichen.</a:t>
            </a:r>
            <a:r>
              <a:rPr lang="de-DE" sz="2600" dirty="0"/>
              <a:t>“</a:t>
            </a:r>
          </a:p>
        </p:txBody>
      </p:sp>
      <p:pic>
        <p:nvPicPr>
          <p:cNvPr id="5" name="Inhaltsplatzhalter 4" descr="Ein Bild, das draußen, Himmel, Flagge, Person enthält.&#10;&#10;KI-generierte Inhalte können fehlerhaft sein.">
            <a:extLst>
              <a:ext uri="{FF2B5EF4-FFF2-40B4-BE49-F238E27FC236}">
                <a16:creationId xmlns:a16="http://schemas.microsoft.com/office/drawing/2014/main" id="{C3E92425-2AE4-DA44-E9F3-16345C88F4C6}"/>
              </a:ext>
            </a:extLst>
          </p:cNvPr>
          <p:cNvPicPr>
            <a:picLocks noChangeAspect="1"/>
          </p:cNvPicPr>
          <p:nvPr/>
        </p:nvPicPr>
        <p:blipFill>
          <a:blip r:embed="rId3">
            <a:extLst>
              <a:ext uri="{28A0092B-C50C-407E-A947-70E740481C1C}">
                <a14:useLocalDpi xmlns:a14="http://schemas.microsoft.com/office/drawing/2010/main" val="0"/>
              </a:ext>
            </a:extLst>
          </a:blip>
          <a:srcRect l="10555" r="9002"/>
          <a:stretch>
            <a:fillRect/>
          </a:stretch>
        </p:blipFill>
        <p:spPr>
          <a:xfrm>
            <a:off x="419738" y="1281046"/>
            <a:ext cx="5676261" cy="4351338"/>
          </a:xfrm>
          <a:prstGeom prst="rect">
            <a:avLst/>
          </a:prstGeom>
        </p:spPr>
      </p:pic>
      <p:sp>
        <p:nvSpPr>
          <p:cNvPr id="3" name="Textfeld 2">
            <a:extLst>
              <a:ext uri="{FF2B5EF4-FFF2-40B4-BE49-F238E27FC236}">
                <a16:creationId xmlns:a16="http://schemas.microsoft.com/office/drawing/2014/main" id="{2622D0B5-FECA-11C4-4CBB-D58C420F5080}"/>
              </a:ext>
            </a:extLst>
          </p:cNvPr>
          <p:cNvSpPr txBox="1"/>
          <p:nvPr/>
        </p:nvSpPr>
        <p:spPr>
          <a:xfrm>
            <a:off x="1558343" y="1223030"/>
            <a:ext cx="6104586" cy="400110"/>
          </a:xfrm>
          <a:prstGeom prst="rect">
            <a:avLst/>
          </a:prstGeom>
          <a:noFill/>
        </p:spPr>
        <p:txBody>
          <a:bodyPr wrap="square">
            <a:spAutoFit/>
          </a:bodyPr>
          <a:lstStyle/>
          <a:p>
            <a:r>
              <a:rPr lang="de-DE" sz="2000" dirty="0"/>
              <a:t>Übersetzter Banner: Land für Alle</a:t>
            </a:r>
          </a:p>
        </p:txBody>
      </p:sp>
      <p:sp>
        <p:nvSpPr>
          <p:cNvPr id="8" name="Textfeld 7">
            <a:extLst>
              <a:ext uri="{FF2B5EF4-FFF2-40B4-BE49-F238E27FC236}">
                <a16:creationId xmlns:a16="http://schemas.microsoft.com/office/drawing/2014/main" id="{607B54E4-86DC-60A0-CA24-D5AB5F794879}"/>
              </a:ext>
            </a:extLst>
          </p:cNvPr>
          <p:cNvSpPr txBox="1"/>
          <p:nvPr/>
        </p:nvSpPr>
        <p:spPr>
          <a:xfrm>
            <a:off x="419738" y="5633997"/>
            <a:ext cx="5826516" cy="600164"/>
          </a:xfrm>
          <a:prstGeom prst="rect">
            <a:avLst/>
          </a:prstGeom>
          <a:noFill/>
        </p:spPr>
        <p:txBody>
          <a:bodyPr wrap="square">
            <a:spAutoFit/>
          </a:bodyPr>
          <a:lstStyle/>
          <a:p>
            <a:pPr algn="ctr"/>
            <a:r>
              <a:rPr lang="de-DE" sz="1100" dirty="0"/>
              <a:t>Land für alle: Mitglieder der MST marschieren im Jahr 1984, dem Gründungsjahr der Organisation. https://mst.org.br/2025/04/09/this-land-is-our-land/ </a:t>
            </a:r>
          </a:p>
          <a:p>
            <a:pPr algn="ctr"/>
            <a:r>
              <a:rPr lang="de-DE" sz="1100" dirty="0"/>
              <a:t>MST Archive</a:t>
            </a:r>
          </a:p>
        </p:txBody>
      </p:sp>
    </p:spTree>
    <p:extLst>
      <p:ext uri="{BB962C8B-B14F-4D97-AF65-F5344CB8AC3E}">
        <p14:creationId xmlns:p14="http://schemas.microsoft.com/office/powerpoint/2010/main" val="105041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0F88AE-BE8A-7FE3-ACF7-95D288468C25}"/>
            </a:ext>
          </a:extLst>
        </p:cNvPr>
        <p:cNvGrpSpPr/>
        <p:nvPr/>
      </p:nvGrpSpPr>
      <p:grpSpPr>
        <a:xfrm>
          <a:off x="0" y="0"/>
          <a:ext cx="0" cy="0"/>
          <a:chOff x="0" y="0"/>
          <a:chExt cx="0" cy="0"/>
        </a:xfrm>
      </p:grpSpPr>
      <p:sp>
        <p:nvSpPr>
          <p:cNvPr id="12" name="Titel 1">
            <a:extLst>
              <a:ext uri="{FF2B5EF4-FFF2-40B4-BE49-F238E27FC236}">
                <a16:creationId xmlns:a16="http://schemas.microsoft.com/office/drawing/2014/main" id="{89CB1ABA-350B-638C-8473-D081026B5C8B}"/>
              </a:ext>
            </a:extLst>
          </p:cNvPr>
          <p:cNvSpPr>
            <a:spLocks noGrp="1"/>
          </p:cNvSpPr>
          <p:nvPr>
            <p:ph type="title"/>
          </p:nvPr>
        </p:nvSpPr>
        <p:spPr>
          <a:xfrm>
            <a:off x="-48641" y="0"/>
            <a:ext cx="12202002" cy="1111891"/>
          </a:xfrm>
        </p:spPr>
        <p:txBody>
          <a:bodyPr>
            <a:normAutofit fontScale="90000"/>
          </a:bodyPr>
          <a:lstStyle/>
          <a:p>
            <a:pPr algn="ctr"/>
            <a:r>
              <a:rPr lang="es-ES" dirty="0"/>
              <a:t>Bewegung der Landarbeiter*innen ohne Boden (seit 1984)</a:t>
            </a:r>
            <a:endParaRPr lang="de-DE" dirty="0"/>
          </a:p>
        </p:txBody>
      </p:sp>
      <p:cxnSp>
        <p:nvCxnSpPr>
          <p:cNvPr id="13" name="Gerader Verbinder 12">
            <a:extLst>
              <a:ext uri="{FF2B5EF4-FFF2-40B4-BE49-F238E27FC236}">
                <a16:creationId xmlns:a16="http://schemas.microsoft.com/office/drawing/2014/main" id="{A77218A8-446E-2F92-15C4-FEEFF9713514}"/>
              </a:ext>
            </a:extLst>
          </p:cNvPr>
          <p:cNvCxnSpPr>
            <a:cxnSpLocks/>
          </p:cNvCxnSpPr>
          <p:nvPr/>
        </p:nvCxnSpPr>
        <p:spPr>
          <a:xfrm>
            <a:off x="399245" y="923921"/>
            <a:ext cx="11384924"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5" name="Inhaltsplatzhalter 4" descr="Ein Bild, das draußen, Himmel, Flagge, Person enthält.&#10;&#10;KI-generierte Inhalte können fehlerhaft sein.">
            <a:extLst>
              <a:ext uri="{FF2B5EF4-FFF2-40B4-BE49-F238E27FC236}">
                <a16:creationId xmlns:a16="http://schemas.microsoft.com/office/drawing/2014/main" id="{D86E87C1-63CA-50A7-3D3C-92692EADC458}"/>
              </a:ext>
            </a:extLst>
          </p:cNvPr>
          <p:cNvPicPr>
            <a:picLocks noChangeAspect="1"/>
          </p:cNvPicPr>
          <p:nvPr/>
        </p:nvPicPr>
        <p:blipFill>
          <a:blip r:embed="rId3">
            <a:extLst>
              <a:ext uri="{28A0092B-C50C-407E-A947-70E740481C1C}">
                <a14:useLocalDpi xmlns:a14="http://schemas.microsoft.com/office/drawing/2010/main" val="0"/>
              </a:ext>
            </a:extLst>
          </a:blip>
          <a:srcRect l="16838" t="17065" r="11300" b="918"/>
          <a:stretch>
            <a:fillRect/>
          </a:stretch>
        </p:blipFill>
        <p:spPr>
          <a:xfrm>
            <a:off x="7082574" y="1644571"/>
            <a:ext cx="5070787" cy="3568857"/>
          </a:xfrm>
          <a:prstGeom prst="rect">
            <a:avLst/>
          </a:prstGeom>
        </p:spPr>
      </p:pic>
      <p:sp>
        <p:nvSpPr>
          <p:cNvPr id="2" name="Textfeld 1">
            <a:extLst>
              <a:ext uri="{FF2B5EF4-FFF2-40B4-BE49-F238E27FC236}">
                <a16:creationId xmlns:a16="http://schemas.microsoft.com/office/drawing/2014/main" id="{FA9777ED-3D21-39E7-1B1C-57E21CC760B2}"/>
              </a:ext>
            </a:extLst>
          </p:cNvPr>
          <p:cNvSpPr txBox="1"/>
          <p:nvPr/>
        </p:nvSpPr>
        <p:spPr>
          <a:xfrm>
            <a:off x="7382273" y="5252065"/>
            <a:ext cx="4622444" cy="923330"/>
          </a:xfrm>
          <a:prstGeom prst="rect">
            <a:avLst/>
          </a:prstGeom>
          <a:noFill/>
        </p:spPr>
        <p:txBody>
          <a:bodyPr wrap="square">
            <a:spAutoFit/>
          </a:bodyPr>
          <a:lstStyle/>
          <a:p>
            <a:pPr algn="ctr"/>
            <a:r>
              <a:rPr lang="de-DE" sz="1600" dirty="0"/>
              <a:t>Land für alle: Mitglieder der MST marschieren im Jahr 1984, dem Gründungsjahr der Organisation. </a:t>
            </a:r>
            <a:r>
              <a:rPr lang="de-DE" sz="1100" dirty="0"/>
              <a:t>https://mst.org.br/2025/04/09/this-land-is-our-land/ </a:t>
            </a:r>
          </a:p>
          <a:p>
            <a:pPr algn="ctr"/>
            <a:r>
              <a:rPr lang="de-DE" sz="1100" dirty="0"/>
              <a:t>MST Archive</a:t>
            </a:r>
          </a:p>
        </p:txBody>
      </p:sp>
      <p:sp>
        <p:nvSpPr>
          <p:cNvPr id="4" name="Textfeld 3">
            <a:extLst>
              <a:ext uri="{FF2B5EF4-FFF2-40B4-BE49-F238E27FC236}">
                <a16:creationId xmlns:a16="http://schemas.microsoft.com/office/drawing/2014/main" id="{24F256C7-71A3-CC60-2012-DAC33207B41D}"/>
              </a:ext>
            </a:extLst>
          </p:cNvPr>
          <p:cNvSpPr txBox="1"/>
          <p:nvPr/>
        </p:nvSpPr>
        <p:spPr>
          <a:xfrm>
            <a:off x="6976053" y="967453"/>
            <a:ext cx="5361105" cy="830997"/>
          </a:xfrm>
          <a:prstGeom prst="rect">
            <a:avLst/>
          </a:prstGeom>
          <a:noFill/>
        </p:spPr>
        <p:txBody>
          <a:bodyPr wrap="square">
            <a:spAutoFit/>
          </a:bodyPr>
          <a:lstStyle/>
          <a:p>
            <a:pPr algn="ctr"/>
            <a:r>
              <a:rPr lang="pt-BR" sz="2400" i="1" dirty="0"/>
              <a:t>Movimento dos Trabalhadores Rurais Sem Terra (MST)</a:t>
            </a:r>
            <a:endParaRPr lang="de-DE" sz="2400" dirty="0"/>
          </a:p>
        </p:txBody>
      </p:sp>
      <p:sp>
        <p:nvSpPr>
          <p:cNvPr id="6" name="Textfeld 5">
            <a:extLst>
              <a:ext uri="{FF2B5EF4-FFF2-40B4-BE49-F238E27FC236}">
                <a16:creationId xmlns:a16="http://schemas.microsoft.com/office/drawing/2014/main" id="{068DE1BB-90DD-7703-F234-B642041BD0EC}"/>
              </a:ext>
            </a:extLst>
          </p:cNvPr>
          <p:cNvSpPr txBox="1"/>
          <p:nvPr/>
        </p:nvSpPr>
        <p:spPr>
          <a:xfrm>
            <a:off x="187283" y="1194320"/>
            <a:ext cx="6711494" cy="4739759"/>
          </a:xfrm>
          <a:prstGeom prst="rect">
            <a:avLst/>
          </a:prstGeom>
          <a:noFill/>
        </p:spPr>
        <p:txBody>
          <a:bodyPr wrap="square">
            <a:spAutoFit/>
          </a:bodyPr>
          <a:lstStyle/>
          <a:p>
            <a:pPr marL="342900" lvl="0" indent="-342900" eaLnBrk="0" fontAlgn="base" hangingPunct="0">
              <a:spcBef>
                <a:spcPct val="0"/>
              </a:spcBef>
              <a:spcAft>
                <a:spcPct val="0"/>
              </a:spcAft>
              <a:buClr>
                <a:srgbClr val="BE40F2"/>
              </a:buClr>
              <a:buFont typeface="Wingdings" panose="05000000000000000000" pitchFamily="2" charset="2"/>
              <a:buChar char="§"/>
            </a:pPr>
            <a:r>
              <a:rPr lang="de-DE" altLang="de-DE" sz="2400" dirty="0"/>
              <a:t>Kampf für Land für alle, Agrarreform, Ernährungssouveränität, gleiche Rechte und ein auf den Menschen ausgerichtetes Entwicklungsmodell</a:t>
            </a:r>
            <a:endParaRPr lang="de-DE" altLang="de-DE" sz="1400" dirty="0"/>
          </a:p>
          <a:p>
            <a:pPr marL="342900" lvl="0" indent="-342900" eaLnBrk="0" fontAlgn="base" hangingPunct="0">
              <a:spcBef>
                <a:spcPct val="0"/>
              </a:spcBef>
              <a:spcAft>
                <a:spcPct val="0"/>
              </a:spcAft>
              <a:buClr>
                <a:srgbClr val="BE40F2"/>
              </a:buClr>
              <a:buFont typeface="Wingdings" panose="05000000000000000000" pitchFamily="2" charset="2"/>
              <a:buChar char="§"/>
            </a:pPr>
            <a:r>
              <a:rPr lang="de-DE" altLang="de-DE" sz="2400" dirty="0"/>
              <a:t>10 % der Bevölkerung besitzen 80 % des Bodens</a:t>
            </a:r>
          </a:p>
          <a:p>
            <a:pPr marL="342900" lvl="0" indent="-342900" eaLnBrk="0" fontAlgn="base" hangingPunct="0">
              <a:spcBef>
                <a:spcPct val="0"/>
              </a:spcBef>
              <a:spcAft>
                <a:spcPct val="0"/>
              </a:spcAft>
              <a:buClr>
                <a:srgbClr val="BE40F2"/>
              </a:buClr>
              <a:buFont typeface="Wingdings" panose="05000000000000000000" pitchFamily="2" charset="2"/>
              <a:buChar char="§"/>
            </a:pPr>
            <a:r>
              <a:rPr lang="de-DE" sz="2400" dirty="0"/>
              <a:t>Landbesetzungen, Großdemonstrationen, Bildung</a:t>
            </a:r>
            <a:endParaRPr lang="de-DE" altLang="de-DE" sz="1400" dirty="0"/>
          </a:p>
          <a:p>
            <a:pPr marL="342900" lvl="0" indent="-342900" eaLnBrk="0" fontAlgn="base" hangingPunct="0">
              <a:spcBef>
                <a:spcPct val="0"/>
              </a:spcBef>
              <a:spcAft>
                <a:spcPct val="0"/>
              </a:spcAft>
              <a:buClr>
                <a:srgbClr val="BE40F2"/>
              </a:buClr>
              <a:buFont typeface="Wingdings" panose="05000000000000000000" pitchFamily="2" charset="2"/>
              <a:buChar char="§"/>
            </a:pPr>
            <a:r>
              <a:rPr lang="de-DE" sz="2400" dirty="0"/>
              <a:t>Rund 450.000 Familien, die sich durch den Kampf und die Organisation der Landarbeiter das Land (rück)erobert haben</a:t>
            </a:r>
            <a:endParaRPr lang="en-US" altLang="de-DE" sz="1400" dirty="0"/>
          </a:p>
          <a:p>
            <a:pPr marL="342900" lvl="0" indent="-342900" eaLnBrk="0" fontAlgn="base" hangingPunct="0">
              <a:spcBef>
                <a:spcPct val="0"/>
              </a:spcBef>
              <a:spcAft>
                <a:spcPct val="0"/>
              </a:spcAft>
              <a:buClr>
                <a:srgbClr val="BE40F2"/>
              </a:buClr>
              <a:buFont typeface="Wingdings" panose="05000000000000000000" pitchFamily="2" charset="2"/>
              <a:buChar char="§"/>
            </a:pPr>
            <a:r>
              <a:rPr lang="de-DE" sz="2400" dirty="0"/>
              <a:t>Ihr Kampf verbindet wirtschaftliche Umverteilung, Antikapitalismus und Umweltschutz</a:t>
            </a:r>
          </a:p>
          <a:p>
            <a:pPr lvl="0" eaLnBrk="0" fontAlgn="base" hangingPunct="0">
              <a:spcBef>
                <a:spcPct val="0"/>
              </a:spcBef>
              <a:spcAft>
                <a:spcPct val="0"/>
              </a:spcAft>
            </a:pPr>
            <a:endParaRPr lang="de-DE" altLang="de-DE" sz="1400" dirty="0">
              <a:latin typeface="Arial" panose="020B0604020202020204" pitchFamily="34" charset="0"/>
            </a:endParaRPr>
          </a:p>
        </p:txBody>
      </p:sp>
    </p:spTree>
    <p:extLst>
      <p:ext uri="{BB962C8B-B14F-4D97-AF65-F5344CB8AC3E}">
        <p14:creationId xmlns:p14="http://schemas.microsoft.com/office/powerpoint/2010/main" val="1030026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202D9-1876-99BE-0D99-955FADD4D5B7}"/>
            </a:ext>
          </a:extLst>
        </p:cNvPr>
        <p:cNvGrpSpPr/>
        <p:nvPr/>
      </p:nvGrpSpPr>
      <p:grpSpPr>
        <a:xfrm>
          <a:off x="0" y="0"/>
          <a:ext cx="0" cy="0"/>
          <a:chOff x="0" y="0"/>
          <a:chExt cx="0" cy="0"/>
        </a:xfrm>
      </p:grpSpPr>
      <p:sp>
        <p:nvSpPr>
          <p:cNvPr id="7" name="Inhaltsplatzhalter 1">
            <a:extLst>
              <a:ext uri="{FF2B5EF4-FFF2-40B4-BE49-F238E27FC236}">
                <a16:creationId xmlns:a16="http://schemas.microsoft.com/office/drawing/2014/main" id="{3E6B8B0F-BECF-D669-5B8A-26A7BBBC54B4}"/>
              </a:ext>
            </a:extLst>
          </p:cNvPr>
          <p:cNvSpPr txBox="1">
            <a:spLocks/>
          </p:cNvSpPr>
          <p:nvPr/>
        </p:nvSpPr>
        <p:spPr>
          <a:xfrm>
            <a:off x="6756272" y="1804116"/>
            <a:ext cx="4730122" cy="3607585"/>
          </a:xfrm>
          <a:prstGeom prst="rect">
            <a:avLst/>
          </a:prstGeom>
        </p:spPr>
        <p:txBody>
          <a:bodyPr vert="horz" lIns="91440" tIns="45720" rIns="91440" bIns="45720" rtlCol="0"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7000"/>
              </a:lnSpc>
              <a:spcAft>
                <a:spcPts val="800"/>
              </a:spcAft>
              <a:buNone/>
              <a:tabLst>
                <a:tab pos="457200" algn="l"/>
              </a:tabLst>
            </a:pPr>
            <a:r>
              <a:rPr lang="de-DE" i="1" dirty="0"/>
              <a:t>„[Die Kinder] sind nicht an Unterernährung gestorben. Sie wurden von einem Staat getötet, der das Recht der Menschen auf Wasser ignoriert, die früher bei einer Dürre in andere Teile des Gebiets ziehen konnten, um Wasser und Vorräte zu holen. Es sind Menschen, deren einzigartiger Wassergeist verseucht wurde. Denn für uns ist die </a:t>
            </a:r>
            <a:r>
              <a:rPr lang="de-DE" i="1" dirty="0" err="1"/>
              <a:t>Ranchería</a:t>
            </a:r>
            <a:r>
              <a:rPr lang="de-DE" i="1" dirty="0"/>
              <a:t> ein Geist, der vom </a:t>
            </a:r>
            <a:r>
              <a:rPr lang="de-DE" i="1" dirty="0" err="1"/>
              <a:t>Cerrejón</a:t>
            </a:r>
            <a:r>
              <a:rPr lang="de-DE" i="1" dirty="0"/>
              <a:t> mit Unterstützung des Staates verseucht und privatisiert wurde.“</a:t>
            </a:r>
            <a:endParaRPr lang="de-DE" i="1" dirty="0">
              <a:latin typeface="Calibri" panose="020F0502020204030204" pitchFamily="34" charset="0"/>
              <a:ea typeface="Calibri" panose="020F0502020204030204" pitchFamily="34" charset="0"/>
              <a:cs typeface="Vrinda" panose="020B0502040204020203" pitchFamily="34" charset="0"/>
            </a:endParaRPr>
          </a:p>
        </p:txBody>
      </p:sp>
      <p:sp>
        <p:nvSpPr>
          <p:cNvPr id="2" name="Titel 1">
            <a:extLst>
              <a:ext uri="{FF2B5EF4-FFF2-40B4-BE49-F238E27FC236}">
                <a16:creationId xmlns:a16="http://schemas.microsoft.com/office/drawing/2014/main" id="{3BDCA11B-FA49-CD5B-52B4-A6185C51A5EC}"/>
              </a:ext>
            </a:extLst>
          </p:cNvPr>
          <p:cNvSpPr>
            <a:spLocks noGrp="1"/>
          </p:cNvSpPr>
          <p:nvPr>
            <p:ph type="title"/>
          </p:nvPr>
        </p:nvSpPr>
        <p:spPr>
          <a:xfrm>
            <a:off x="586409" y="409002"/>
            <a:ext cx="11022495" cy="1111891"/>
          </a:xfrm>
        </p:spPr>
        <p:txBody>
          <a:bodyPr>
            <a:normAutofit fontScale="90000"/>
          </a:bodyPr>
          <a:lstStyle/>
          <a:p>
            <a:pPr algn="ctr"/>
            <a:r>
              <a:rPr lang="en-US" dirty="0"/>
              <a:t>Protest </a:t>
            </a:r>
            <a:r>
              <a:rPr lang="en-US" dirty="0" err="1"/>
              <a:t>gegen</a:t>
            </a:r>
            <a:r>
              <a:rPr lang="en-US" dirty="0"/>
              <a:t> die Cerrejón </a:t>
            </a:r>
            <a:r>
              <a:rPr lang="en-US" dirty="0" err="1"/>
              <a:t>Kohlemine</a:t>
            </a:r>
            <a:r>
              <a:rPr lang="en-US" dirty="0"/>
              <a:t> (</a:t>
            </a:r>
            <a:r>
              <a:rPr lang="en-US" dirty="0" err="1"/>
              <a:t>seit</a:t>
            </a:r>
            <a:r>
              <a:rPr lang="en-US" dirty="0"/>
              <a:t> 1984)</a:t>
            </a:r>
            <a:endParaRPr lang="de-DE" dirty="0"/>
          </a:p>
        </p:txBody>
      </p:sp>
      <p:cxnSp>
        <p:nvCxnSpPr>
          <p:cNvPr id="4" name="Gerader Verbinder 3">
            <a:extLst>
              <a:ext uri="{FF2B5EF4-FFF2-40B4-BE49-F238E27FC236}">
                <a16:creationId xmlns:a16="http://schemas.microsoft.com/office/drawing/2014/main" id="{8792C753-400C-298B-B68F-CBF288E87DE0}"/>
              </a:ext>
            </a:extLst>
          </p:cNvPr>
          <p:cNvCxnSpPr/>
          <p:nvPr/>
        </p:nvCxnSpPr>
        <p:spPr>
          <a:xfrm>
            <a:off x="1094929" y="1257296"/>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12" name="Textfeld 11">
            <a:extLst>
              <a:ext uri="{FF2B5EF4-FFF2-40B4-BE49-F238E27FC236}">
                <a16:creationId xmlns:a16="http://schemas.microsoft.com/office/drawing/2014/main" id="{ACAFF5D8-61BD-AD9A-58DF-1A8560735A39}"/>
              </a:ext>
            </a:extLst>
          </p:cNvPr>
          <p:cNvSpPr txBox="1"/>
          <p:nvPr/>
        </p:nvSpPr>
        <p:spPr>
          <a:xfrm>
            <a:off x="6640362" y="5503934"/>
            <a:ext cx="6102626" cy="646331"/>
          </a:xfrm>
          <a:prstGeom prst="rect">
            <a:avLst/>
          </a:prstGeom>
          <a:noFill/>
        </p:spPr>
        <p:txBody>
          <a:bodyPr wrap="square">
            <a:spAutoFit/>
          </a:bodyPr>
          <a:lstStyle/>
          <a:p>
            <a:pPr>
              <a:spcBef>
                <a:spcPts val="1200"/>
              </a:spcBef>
              <a:spcAft>
                <a:spcPts val="1200"/>
              </a:spcAft>
              <a:buClr>
                <a:srgbClr val="BE40F2"/>
              </a:buClr>
            </a:pPr>
            <a:r>
              <a:rPr lang="en-US" sz="1800" kern="100" dirty="0">
                <a:latin typeface="Calibri" panose="020F0502020204030204" pitchFamily="34" charset="0"/>
                <a:cs typeface="Calibri" panose="020F0502020204030204" pitchFamily="34" charset="0"/>
              </a:rPr>
              <a:t>Karmen Ramírez</a:t>
            </a:r>
            <a:br>
              <a:rPr lang="en-US" kern="100" dirty="0">
                <a:latin typeface="Calibri" panose="020F0502020204030204" pitchFamily="34" charset="0"/>
                <a:cs typeface="Calibri" panose="020F0502020204030204" pitchFamily="34" charset="0"/>
              </a:rPr>
            </a:br>
            <a:r>
              <a:rPr lang="en-US" sz="1800" kern="100" dirty="0" err="1">
                <a:latin typeface="Calibri" panose="020F0502020204030204" pitchFamily="34" charset="0"/>
                <a:cs typeface="Calibri" panose="020F0502020204030204" pitchFamily="34" charset="0"/>
              </a:rPr>
              <a:t>Gründerin</a:t>
            </a:r>
            <a:r>
              <a:rPr lang="en-US" sz="1800" kern="100" dirty="0">
                <a:latin typeface="Calibri" panose="020F0502020204030204" pitchFamily="34" charset="0"/>
                <a:cs typeface="Calibri" panose="020F0502020204030204" pitchFamily="34" charset="0"/>
              </a:rPr>
              <a:t> der Wayuu Women's Force 2021</a:t>
            </a:r>
          </a:p>
        </p:txBody>
      </p:sp>
      <p:sp>
        <p:nvSpPr>
          <p:cNvPr id="3" name="Textfeld 2">
            <a:extLst>
              <a:ext uri="{FF2B5EF4-FFF2-40B4-BE49-F238E27FC236}">
                <a16:creationId xmlns:a16="http://schemas.microsoft.com/office/drawing/2014/main" id="{3D757A3F-8A1A-CC4E-06B7-3B80D7619BE5}"/>
              </a:ext>
            </a:extLst>
          </p:cNvPr>
          <p:cNvSpPr txBox="1"/>
          <p:nvPr/>
        </p:nvSpPr>
        <p:spPr>
          <a:xfrm>
            <a:off x="705606" y="2019697"/>
            <a:ext cx="5436973" cy="2985433"/>
          </a:xfrm>
          <a:prstGeom prst="rect">
            <a:avLst/>
          </a:prstGeom>
          <a:noFill/>
          <a:ln w="19050">
            <a:solidFill>
              <a:srgbClr val="64CC6C"/>
            </a:solidFill>
          </a:ln>
        </p:spPr>
        <p:txBody>
          <a:bodyPr wrap="square">
            <a:spAutoFit/>
          </a:bodyPr>
          <a:lstStyle/>
          <a:p>
            <a:pPr algn="ctr"/>
            <a:r>
              <a:rPr lang="de-DE" sz="2000" dirty="0"/>
              <a:t>Als Bild kann dieses Foto einer Blockade der Schienen zur Miene aus dem Jahr 2023 verwendet werden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de-DE" sz="2000" dirty="0"/>
          </a:p>
          <a:p>
            <a:pPr lvl="0" algn="ctr">
              <a:defRPr/>
            </a:pPr>
            <a:r>
              <a:rPr lang="de-DE" dirty="0"/>
              <a:t>https://www.reutersconnect.com/item/wayuu-indigenous-lift-blockade-of-railway-line-used-by-coal-producer-cerrejon-in-puerto-bolivar/dGFnOnJldXRlcnMuY29tLDIwMjM6bmV3c21sX1JDMk85MEFHTzM3RA%3D%3D?utm_medium=rcom-article-media&amp;utm_campaign=rcom-rcp-lead</a:t>
            </a:r>
          </a:p>
        </p:txBody>
      </p:sp>
    </p:spTree>
    <p:extLst>
      <p:ext uri="{BB962C8B-B14F-4D97-AF65-F5344CB8AC3E}">
        <p14:creationId xmlns:p14="http://schemas.microsoft.com/office/powerpoint/2010/main" val="287882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37CA5-C341-1736-8885-C511459161E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E663A9D-151F-FFD9-3BFF-C0F6E09E0E8A}"/>
              </a:ext>
            </a:extLst>
          </p:cNvPr>
          <p:cNvSpPr>
            <a:spLocks noGrp="1"/>
          </p:cNvSpPr>
          <p:nvPr>
            <p:ph type="title"/>
          </p:nvPr>
        </p:nvSpPr>
        <p:spPr>
          <a:xfrm>
            <a:off x="159026" y="198120"/>
            <a:ext cx="11907078" cy="1325563"/>
          </a:xfrm>
        </p:spPr>
        <p:txBody>
          <a:bodyPr>
            <a:normAutofit/>
          </a:bodyPr>
          <a:lstStyle/>
          <a:p>
            <a:pPr algn="ctr"/>
            <a:r>
              <a:rPr lang="en-US" dirty="0"/>
              <a:t>Protest </a:t>
            </a:r>
            <a:r>
              <a:rPr lang="en-US" dirty="0" err="1"/>
              <a:t>gegen</a:t>
            </a:r>
            <a:r>
              <a:rPr lang="en-US" dirty="0"/>
              <a:t> die Cerrejón </a:t>
            </a:r>
            <a:r>
              <a:rPr lang="en-US" dirty="0" err="1"/>
              <a:t>Kohlemine</a:t>
            </a:r>
            <a:r>
              <a:rPr lang="en-US" dirty="0"/>
              <a:t> (</a:t>
            </a:r>
            <a:r>
              <a:rPr lang="en-US" dirty="0" err="1"/>
              <a:t>seit</a:t>
            </a:r>
            <a:r>
              <a:rPr lang="en-US" dirty="0"/>
              <a:t> 1984)</a:t>
            </a:r>
            <a:endParaRPr lang="de-DE" dirty="0"/>
          </a:p>
        </p:txBody>
      </p:sp>
      <p:sp>
        <p:nvSpPr>
          <p:cNvPr id="3" name="Inhaltsplatzhalter 2">
            <a:extLst>
              <a:ext uri="{FF2B5EF4-FFF2-40B4-BE49-F238E27FC236}">
                <a16:creationId xmlns:a16="http://schemas.microsoft.com/office/drawing/2014/main" id="{A5B3F13B-5AB9-510D-6F12-0B4B32DF21C7}"/>
              </a:ext>
            </a:extLst>
          </p:cNvPr>
          <p:cNvSpPr>
            <a:spLocks noGrp="1"/>
          </p:cNvSpPr>
          <p:nvPr>
            <p:ph idx="1"/>
          </p:nvPr>
        </p:nvSpPr>
        <p:spPr>
          <a:xfrm>
            <a:off x="838201" y="1825625"/>
            <a:ext cx="5619750" cy="4351338"/>
          </a:xfrm>
        </p:spPr>
        <p:txBody>
          <a:bodyPr>
            <a:normAutofit fontScale="92500" lnSpcReduction="10000"/>
          </a:bodyPr>
          <a:lstStyle/>
          <a:p>
            <a:pPr>
              <a:spcBef>
                <a:spcPts val="1200"/>
              </a:spcBef>
              <a:spcAft>
                <a:spcPts val="1200"/>
              </a:spcAft>
              <a:buClr>
                <a:srgbClr val="BE40F2"/>
              </a:buClr>
              <a:buFont typeface="Wingdings" panose="05000000000000000000" pitchFamily="2" charset="2"/>
              <a:buChar char="§"/>
            </a:pPr>
            <a:r>
              <a:rPr lang="de-DE" sz="2600" kern="100" dirty="0" err="1">
                <a:latin typeface="Calibri" panose="020F0502020204030204" pitchFamily="34" charset="0"/>
                <a:cs typeface="Calibri" panose="020F0502020204030204" pitchFamily="34" charset="0"/>
              </a:rPr>
              <a:t>Cerrejón</a:t>
            </a:r>
            <a:r>
              <a:rPr lang="de-DE" sz="2600" kern="100" dirty="0">
                <a:latin typeface="Calibri" panose="020F0502020204030204" pitchFamily="34" charset="0"/>
                <a:cs typeface="Calibri" panose="020F0502020204030204" pitchFamily="34" charset="0"/>
              </a:rPr>
              <a:t>: Südamerikas größter Kohletagebau in Kolumbien</a:t>
            </a:r>
          </a:p>
          <a:p>
            <a:pPr>
              <a:spcBef>
                <a:spcPts val="1200"/>
              </a:spcBef>
              <a:spcAft>
                <a:spcPts val="1200"/>
              </a:spcAft>
              <a:buClr>
                <a:srgbClr val="BE40F2"/>
              </a:buClr>
              <a:buFont typeface="Wingdings" panose="05000000000000000000" pitchFamily="2" charset="2"/>
              <a:buChar char="§"/>
            </a:pPr>
            <a:r>
              <a:rPr lang="de-DE" sz="2600" kern="100" dirty="0">
                <a:latin typeface="Calibri" panose="020F0502020204030204" pitchFamily="34" charset="0"/>
                <a:cs typeface="Calibri" panose="020F0502020204030204" pitchFamily="34" charset="0"/>
              </a:rPr>
              <a:t>Gesundheitsgefahren und Wasserknappheit für die umliegenden indigenen und schwarzen Gemeinden</a:t>
            </a:r>
          </a:p>
          <a:p>
            <a:pPr>
              <a:spcBef>
                <a:spcPts val="1200"/>
              </a:spcBef>
              <a:spcAft>
                <a:spcPts val="1200"/>
              </a:spcAft>
              <a:buClr>
                <a:srgbClr val="BE40F2"/>
              </a:buClr>
              <a:buFont typeface="Wingdings" panose="05000000000000000000" pitchFamily="2" charset="2"/>
              <a:buChar char="§"/>
            </a:pPr>
            <a:r>
              <a:rPr lang="de-DE" sz="2600" kern="100" dirty="0">
                <a:latin typeface="Calibri" panose="020F0502020204030204" pitchFamily="34" charset="0"/>
                <a:cs typeface="Calibri" panose="020F0502020204030204" pitchFamily="34" charset="0"/>
              </a:rPr>
              <a:t>Drohungen gegen und Morde an Umweltaktivisten</a:t>
            </a:r>
          </a:p>
          <a:p>
            <a:pPr>
              <a:spcBef>
                <a:spcPts val="1200"/>
              </a:spcBef>
              <a:spcAft>
                <a:spcPts val="1200"/>
              </a:spcAft>
              <a:buClr>
                <a:srgbClr val="BE40F2"/>
              </a:buClr>
              <a:buFont typeface="Wingdings" panose="05000000000000000000" pitchFamily="2" charset="2"/>
              <a:buChar char="§"/>
            </a:pPr>
            <a:r>
              <a:rPr lang="de-DE" sz="2600" kern="100" dirty="0">
                <a:latin typeface="Calibri" panose="020F0502020204030204" pitchFamily="34" charset="0"/>
                <a:cs typeface="Calibri" panose="020F0502020204030204" pitchFamily="34" charset="0"/>
              </a:rPr>
              <a:t>Aktivismus in Bündnissen von indigenen Gemeinden und Arbeiter*innen, Blockaden und Ermächtigung der Gemeinden</a:t>
            </a:r>
            <a:endParaRPr lang="en-GB" sz="2600" kern="100" dirty="0">
              <a:latin typeface="Calibri" panose="020F0502020204030204" pitchFamily="34" charset="0"/>
              <a:cs typeface="Calibri" panose="020F0502020204030204" pitchFamily="34" charset="0"/>
            </a:endParaRPr>
          </a:p>
        </p:txBody>
      </p:sp>
      <p:pic>
        <p:nvPicPr>
          <p:cNvPr id="5" name="Grafik 4" descr="Ein Bild, das Person, Menschliches Gesicht, Falte, Kleidung enthält.&#10;&#10;Automatisch generierte Beschreibung">
            <a:extLst>
              <a:ext uri="{FF2B5EF4-FFF2-40B4-BE49-F238E27FC236}">
                <a16:creationId xmlns:a16="http://schemas.microsoft.com/office/drawing/2014/main" id="{7D34E992-CD64-2BE5-BB8C-9A3BEEA7C6DE}"/>
              </a:ext>
            </a:extLst>
          </p:cNvPr>
          <p:cNvPicPr>
            <a:picLocks noChangeAspect="1"/>
          </p:cNvPicPr>
          <p:nvPr/>
        </p:nvPicPr>
        <p:blipFill rotWithShape="1">
          <a:blip r:embed="rId3">
            <a:extLst>
              <a:ext uri="{28A0092B-C50C-407E-A947-70E740481C1C}">
                <a14:useLocalDpi xmlns:a14="http://schemas.microsoft.com/office/drawing/2010/main" val="0"/>
              </a:ext>
            </a:extLst>
          </a:blip>
          <a:srcRect l="7050" r="23066"/>
          <a:stretch/>
        </p:blipFill>
        <p:spPr>
          <a:xfrm>
            <a:off x="7134013" y="1477800"/>
            <a:ext cx="4109434" cy="3902400"/>
          </a:xfrm>
          <a:prstGeom prst="rect">
            <a:avLst/>
          </a:prstGeom>
        </p:spPr>
      </p:pic>
      <p:cxnSp>
        <p:nvCxnSpPr>
          <p:cNvPr id="4" name="Gerader Verbinder 3">
            <a:extLst>
              <a:ext uri="{FF2B5EF4-FFF2-40B4-BE49-F238E27FC236}">
                <a16:creationId xmlns:a16="http://schemas.microsoft.com/office/drawing/2014/main" id="{074CDC8E-D7A8-9F3E-21CD-EB5E9336F5D7}"/>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7" name="Textfeld 6">
            <a:extLst>
              <a:ext uri="{FF2B5EF4-FFF2-40B4-BE49-F238E27FC236}">
                <a16:creationId xmlns:a16="http://schemas.microsoft.com/office/drawing/2014/main" id="{76C9714A-271B-59E6-DEFB-564F14C811C8}"/>
              </a:ext>
            </a:extLst>
          </p:cNvPr>
          <p:cNvSpPr txBox="1"/>
          <p:nvPr/>
        </p:nvSpPr>
        <p:spPr>
          <a:xfrm>
            <a:off x="6898851" y="5400051"/>
            <a:ext cx="4109433" cy="615553"/>
          </a:xfrm>
          <a:prstGeom prst="rect">
            <a:avLst/>
          </a:prstGeom>
          <a:noFill/>
        </p:spPr>
        <p:txBody>
          <a:bodyPr wrap="square" rtlCol="0">
            <a:spAutoFit/>
          </a:bodyPr>
          <a:lstStyle/>
          <a:p>
            <a:pPr algn="ctr"/>
            <a:r>
              <a:rPr lang="en-GB" sz="1400" dirty="0"/>
              <a:t>Die Cerrejón </a:t>
            </a:r>
            <a:r>
              <a:rPr lang="en-GB" sz="1400" dirty="0" err="1"/>
              <a:t>Kohlemine</a:t>
            </a:r>
            <a:endParaRPr lang="en-GB" sz="1400" dirty="0"/>
          </a:p>
          <a:p>
            <a:pPr algn="ctr"/>
            <a:r>
              <a:rPr lang="en-GB" sz="1000" dirty="0"/>
              <a:t>von </a:t>
            </a:r>
            <a:r>
              <a:rPr lang="en-GB" sz="1000" dirty="0" err="1"/>
              <a:t>Tanenhaus</a:t>
            </a:r>
            <a:r>
              <a:rPr lang="en-GB" sz="1000" dirty="0"/>
              <a:t> - IMG_0523.JPG, CC BY 2.0, https://commons.wikimedia.org/w/index.php?curid=11408769</a:t>
            </a:r>
            <a:endParaRPr lang="de-DE" sz="1000" dirty="0"/>
          </a:p>
        </p:txBody>
      </p:sp>
      <p:pic>
        <p:nvPicPr>
          <p:cNvPr id="6" name="Grafik 5">
            <a:extLst>
              <a:ext uri="{FF2B5EF4-FFF2-40B4-BE49-F238E27FC236}">
                <a16:creationId xmlns:a16="http://schemas.microsoft.com/office/drawing/2014/main" id="{1D175F57-47AD-9F2A-3179-4607479716B2}"/>
              </a:ext>
            </a:extLst>
          </p:cNvPr>
          <p:cNvPicPr>
            <a:picLocks noChangeAspect="1"/>
          </p:cNvPicPr>
          <p:nvPr/>
        </p:nvPicPr>
        <p:blipFill rotWithShape="1">
          <a:blip r:embed="rId4">
            <a:extLst>
              <a:ext uri="{28A0092B-C50C-407E-A947-70E740481C1C}">
                <a14:useLocalDpi xmlns:a14="http://schemas.microsoft.com/office/drawing/2010/main" val="0"/>
              </a:ext>
            </a:extLst>
          </a:blip>
          <a:srcRect l="11082" r="11082"/>
          <a:stretch/>
        </p:blipFill>
        <p:spPr bwMode="auto">
          <a:xfrm>
            <a:off x="6663690" y="1477801"/>
            <a:ext cx="4579756" cy="3921068"/>
          </a:xfrm>
          <a:prstGeom prst="rect">
            <a:avLst/>
          </a:prstGeom>
          <a:noFill/>
          <a:ln>
            <a:noFill/>
          </a:ln>
        </p:spPr>
      </p:pic>
    </p:spTree>
    <p:extLst>
      <p:ext uri="{BB962C8B-B14F-4D97-AF65-F5344CB8AC3E}">
        <p14:creationId xmlns:p14="http://schemas.microsoft.com/office/powerpoint/2010/main" val="17603807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1">
            <a:extLst>
              <a:ext uri="{FF2B5EF4-FFF2-40B4-BE49-F238E27FC236}">
                <a16:creationId xmlns:a16="http://schemas.microsoft.com/office/drawing/2014/main" id="{CCA90919-6EFB-C687-D4A8-3BD4FDCBA756}"/>
              </a:ext>
            </a:extLst>
          </p:cNvPr>
          <p:cNvSpPr txBox="1">
            <a:spLocks/>
          </p:cNvSpPr>
          <p:nvPr/>
        </p:nvSpPr>
        <p:spPr>
          <a:xfrm>
            <a:off x="1087748" y="1947024"/>
            <a:ext cx="4476751" cy="360758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Font typeface="Arial" panose="020B0604020202020204" pitchFamily="34" charset="0"/>
              <a:buNone/>
              <a:tabLst>
                <a:tab pos="457200" algn="l"/>
              </a:tabLst>
            </a:pPr>
            <a:r>
              <a:rPr lang="de-DE" dirty="0">
                <a:latin typeface="Calibri" panose="020F0502020204030204" pitchFamily="34" charset="0"/>
                <a:ea typeface="Calibri" panose="020F0502020204030204" pitchFamily="34" charset="0"/>
                <a:cs typeface="Vrinda" panose="020B0502040204020203" pitchFamily="34" charset="0"/>
              </a:rPr>
              <a:t>Die erste Klage für Haftung eines Unternehmens für die von ihm mit ausgelösten Klimarisiken wird bei Gericht eingereicht. </a:t>
            </a:r>
          </a:p>
        </p:txBody>
      </p:sp>
      <p:sp>
        <p:nvSpPr>
          <p:cNvPr id="2" name="Titel 1">
            <a:extLst>
              <a:ext uri="{FF2B5EF4-FFF2-40B4-BE49-F238E27FC236}">
                <a16:creationId xmlns:a16="http://schemas.microsoft.com/office/drawing/2014/main" id="{04E8E47D-49F4-6996-F97C-8B9047E6CCB6}"/>
              </a:ext>
            </a:extLst>
          </p:cNvPr>
          <p:cNvSpPr>
            <a:spLocks noGrp="1"/>
          </p:cNvSpPr>
          <p:nvPr>
            <p:ph type="title"/>
          </p:nvPr>
        </p:nvSpPr>
        <p:spPr>
          <a:xfrm>
            <a:off x="1097280" y="409002"/>
            <a:ext cx="10058400" cy="1111891"/>
          </a:xfrm>
        </p:spPr>
        <p:txBody>
          <a:bodyPr>
            <a:normAutofit/>
          </a:bodyPr>
          <a:lstStyle/>
          <a:p>
            <a:pPr algn="ctr"/>
            <a:r>
              <a:rPr lang="es-ES" dirty="0"/>
              <a:t>Saúl Luciano Lliuya vs. RWE (2015 - 2025)</a:t>
            </a:r>
            <a:endParaRPr lang="de-DE" dirty="0"/>
          </a:p>
        </p:txBody>
      </p:sp>
      <p:cxnSp>
        <p:nvCxnSpPr>
          <p:cNvPr id="4" name="Gerader Verbinder 3">
            <a:extLst>
              <a:ext uri="{FF2B5EF4-FFF2-40B4-BE49-F238E27FC236}">
                <a16:creationId xmlns:a16="http://schemas.microsoft.com/office/drawing/2014/main" id="{5277F11D-EA92-BB45-371C-8C702C4AACA7}"/>
              </a:ext>
            </a:extLst>
          </p:cNvPr>
          <p:cNvCxnSpPr/>
          <p:nvPr/>
        </p:nvCxnSpPr>
        <p:spPr>
          <a:xfrm>
            <a:off x="1094929" y="1257296"/>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5" name="Grafik 4" descr="Ein Bild, das draußen, Gebäude, Menschen, Menschenmenge enthält.&#10;&#10;Automatisch generierte Beschreibung">
            <a:extLst>
              <a:ext uri="{FF2B5EF4-FFF2-40B4-BE49-F238E27FC236}">
                <a16:creationId xmlns:a16="http://schemas.microsoft.com/office/drawing/2014/main" id="{7CD609F1-18BA-73BD-D9C7-9D911265B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133480"/>
            <a:ext cx="5045696" cy="3362976"/>
          </a:xfrm>
          <a:prstGeom prst="rect">
            <a:avLst/>
          </a:prstGeom>
        </p:spPr>
      </p:pic>
      <p:pic>
        <p:nvPicPr>
          <p:cNvPr id="6" name="Grafik 5" descr="Ein Bild, das draußen, Wolke, Kleidung, Himmel enthält.&#10;&#10;Automatisch generierte Beschreibung">
            <a:extLst>
              <a:ext uri="{FF2B5EF4-FFF2-40B4-BE49-F238E27FC236}">
                <a16:creationId xmlns:a16="http://schemas.microsoft.com/office/drawing/2014/main" id="{1010111A-7E38-796E-DFB3-1A3CE8E28830}"/>
              </a:ext>
            </a:extLst>
          </p:cNvPr>
          <p:cNvPicPr>
            <a:picLocks noChangeAspect="1"/>
          </p:cNvPicPr>
          <p:nvPr/>
        </p:nvPicPr>
        <p:blipFill rotWithShape="1">
          <a:blip r:embed="rId4">
            <a:extLst>
              <a:ext uri="{28A0092B-C50C-407E-A947-70E740481C1C}">
                <a14:useLocalDpi xmlns:a14="http://schemas.microsoft.com/office/drawing/2010/main" val="0"/>
              </a:ext>
            </a:extLst>
          </a:blip>
          <a:srcRect l="6903" r="27388"/>
          <a:stretch/>
        </p:blipFill>
        <p:spPr bwMode="auto">
          <a:xfrm>
            <a:off x="6089009" y="1361544"/>
            <a:ext cx="5059678" cy="4331965"/>
          </a:xfrm>
          <a:prstGeom prst="rect">
            <a:avLst/>
          </a:prstGeom>
          <a:noFill/>
          <a:ln>
            <a:noFill/>
          </a:ln>
        </p:spPr>
      </p:pic>
      <p:sp>
        <p:nvSpPr>
          <p:cNvPr id="8" name="Textfeld 7">
            <a:extLst>
              <a:ext uri="{FF2B5EF4-FFF2-40B4-BE49-F238E27FC236}">
                <a16:creationId xmlns:a16="http://schemas.microsoft.com/office/drawing/2014/main" id="{2BE7600C-B1FA-CC38-71B8-9117E56E622C}"/>
              </a:ext>
            </a:extLst>
          </p:cNvPr>
          <p:cNvSpPr txBox="1"/>
          <p:nvPr/>
        </p:nvSpPr>
        <p:spPr>
          <a:xfrm>
            <a:off x="4726546" y="5620550"/>
            <a:ext cx="7465454" cy="500137"/>
          </a:xfrm>
          <a:prstGeom prst="rect">
            <a:avLst/>
          </a:prstGeom>
          <a:noFill/>
        </p:spPr>
        <p:txBody>
          <a:bodyPr wrap="square">
            <a:spAutoFit/>
          </a:bodyPr>
          <a:lstStyle/>
          <a:p>
            <a:pPr algn="ctr"/>
            <a:r>
              <a:rPr lang="de-DE" sz="1200" dirty="0"/>
              <a:t>Foto: Walter </a:t>
            </a:r>
            <a:r>
              <a:rPr lang="de-DE" sz="1200" dirty="0" err="1"/>
              <a:t>Hupiu</a:t>
            </a:r>
            <a:r>
              <a:rPr lang="de-DE" sz="1200" dirty="0"/>
              <a:t> </a:t>
            </a:r>
            <a:r>
              <a:rPr lang="de-DE" sz="1200" dirty="0" err="1"/>
              <a:t>Tapia</a:t>
            </a:r>
            <a:r>
              <a:rPr lang="de-DE" sz="1200" dirty="0"/>
              <a:t> / Germanwatch e.V</a:t>
            </a:r>
            <a:r>
              <a:rPr lang="de-DE" sz="1600" dirty="0"/>
              <a:t>.</a:t>
            </a:r>
            <a:br>
              <a:rPr lang="de-DE" sz="1600" dirty="0"/>
            </a:br>
            <a:r>
              <a:rPr lang="de-DE" sz="1050" dirty="0"/>
              <a:t>https://rwe.climatecase.org/de/material/saul-luciano-lliuya-huaraz-am-bach-dem-das-wasser-des-gletschersees-palcacocha-durch-die </a:t>
            </a:r>
          </a:p>
        </p:txBody>
      </p:sp>
    </p:spTree>
    <p:extLst>
      <p:ext uri="{BB962C8B-B14F-4D97-AF65-F5344CB8AC3E}">
        <p14:creationId xmlns:p14="http://schemas.microsoft.com/office/powerpoint/2010/main" val="172341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B6D795-F648-5A8D-2DCE-5624B772AC73}"/>
              </a:ext>
            </a:extLst>
          </p:cNvPr>
          <p:cNvSpPr>
            <a:spLocks noGrp="1"/>
          </p:cNvSpPr>
          <p:nvPr>
            <p:ph type="title"/>
          </p:nvPr>
        </p:nvSpPr>
        <p:spPr>
          <a:xfrm>
            <a:off x="486888" y="198120"/>
            <a:ext cx="11127180" cy="1325563"/>
          </a:xfrm>
        </p:spPr>
        <p:txBody>
          <a:bodyPr>
            <a:normAutofit/>
          </a:bodyPr>
          <a:lstStyle/>
          <a:p>
            <a:pPr algn="ctr"/>
            <a:r>
              <a:rPr lang="es-ES" dirty="0"/>
              <a:t>Saúl Luciano Lliuya vs. RWE (2015 - 2025)</a:t>
            </a:r>
            <a:endParaRPr lang="de-DE" dirty="0"/>
          </a:p>
        </p:txBody>
      </p:sp>
      <p:sp>
        <p:nvSpPr>
          <p:cNvPr id="3" name="Inhaltsplatzhalter 2">
            <a:extLst>
              <a:ext uri="{FF2B5EF4-FFF2-40B4-BE49-F238E27FC236}">
                <a16:creationId xmlns:a16="http://schemas.microsoft.com/office/drawing/2014/main" id="{EB4EA5E4-7380-E299-C29D-127D8D31AC7B}"/>
              </a:ext>
            </a:extLst>
          </p:cNvPr>
          <p:cNvSpPr>
            <a:spLocks noGrp="1"/>
          </p:cNvSpPr>
          <p:nvPr>
            <p:ph idx="1"/>
          </p:nvPr>
        </p:nvSpPr>
        <p:spPr>
          <a:xfrm>
            <a:off x="227603" y="1395029"/>
            <a:ext cx="6225050" cy="4351338"/>
          </a:xfrm>
        </p:spPr>
        <p:txBody>
          <a:bodyPr>
            <a:noAutofit/>
          </a:bodyPr>
          <a:lstStyle/>
          <a:p>
            <a:pPr>
              <a:spcBef>
                <a:spcPts val="1200"/>
              </a:spcBef>
              <a:spcAft>
                <a:spcPts val="1200"/>
              </a:spcAft>
              <a:buClr>
                <a:srgbClr val="BE40F2"/>
              </a:buClr>
              <a:buFont typeface="Wingdings" panose="05000000000000000000" pitchFamily="2" charset="2"/>
              <a:buChar char="§"/>
            </a:pPr>
            <a:r>
              <a:rPr lang="de-DE" sz="2300" kern="100" dirty="0">
                <a:latin typeface="Calibri" panose="020F0502020204030204" pitchFamily="34" charset="0"/>
                <a:cs typeface="Calibri" panose="020F0502020204030204" pitchFamily="34" charset="0"/>
              </a:rPr>
              <a:t>Peruanische Bergführer und Kleinbauer verklagt RWE: Emissionen tragen zum Schmelzen des Gletschers über </a:t>
            </a:r>
            <a:r>
              <a:rPr lang="de-DE" sz="2300" kern="100" dirty="0" err="1">
                <a:latin typeface="Calibri" panose="020F0502020204030204" pitchFamily="34" charset="0"/>
                <a:cs typeface="Calibri" panose="020F0502020204030204" pitchFamily="34" charset="0"/>
              </a:rPr>
              <a:t>Palcacocha</a:t>
            </a:r>
            <a:r>
              <a:rPr lang="de-DE" sz="2300" kern="100" dirty="0">
                <a:latin typeface="Calibri" panose="020F0502020204030204" pitchFamily="34" charset="0"/>
                <a:cs typeface="Calibri" panose="020F0502020204030204" pitchFamily="34" charset="0"/>
              </a:rPr>
              <a:t> bei </a:t>
            </a:r>
            <a:r>
              <a:rPr lang="de-DE" sz="2300" kern="100" dirty="0">
                <a:latin typeface="Calibri" panose="020F0502020204030204" pitchFamily="34" charset="0"/>
                <a:cs typeface="Calibri" panose="020F0502020204030204" pitchFamily="34" charset="0"/>
                <a:sym typeface="Wingdings" panose="05000000000000000000" pitchFamily="2" charset="2"/>
              </a:rPr>
              <a:t> Flutgefahr</a:t>
            </a:r>
            <a:endParaRPr lang="en-GB" sz="2300" kern="100" dirty="0">
              <a:latin typeface="Calibri" panose="020F0502020204030204" pitchFamily="34" charset="0"/>
              <a:cs typeface="Calibri" panose="020F0502020204030204" pitchFamily="34" charset="0"/>
            </a:endParaRPr>
          </a:p>
          <a:p>
            <a:pPr>
              <a:spcBef>
                <a:spcPts val="1200"/>
              </a:spcBef>
              <a:spcAft>
                <a:spcPts val="1200"/>
              </a:spcAft>
              <a:buClr>
                <a:srgbClr val="BE40F2"/>
              </a:buClr>
              <a:buFont typeface="Wingdings" panose="05000000000000000000" pitchFamily="2" charset="2"/>
              <a:buChar char="§"/>
            </a:pPr>
            <a:r>
              <a:rPr lang="de-DE" sz="2300" kern="100" dirty="0">
                <a:latin typeface="Calibri" panose="020F0502020204030204" pitchFamily="34" charset="0"/>
                <a:cs typeface="Calibri" panose="020F0502020204030204" pitchFamily="34" charset="0"/>
              </a:rPr>
              <a:t>RWE soll sich in Höhe ihres Emissionsbeitrags am Bau des Staudamms beteiligen (0,5%) </a:t>
            </a:r>
          </a:p>
          <a:p>
            <a:pPr>
              <a:spcBef>
                <a:spcPts val="1200"/>
              </a:spcBef>
              <a:spcAft>
                <a:spcPts val="1200"/>
              </a:spcAft>
              <a:buClr>
                <a:srgbClr val="BE40F2"/>
              </a:buClr>
              <a:buFont typeface="Wingdings" panose="05000000000000000000" pitchFamily="2" charset="2"/>
              <a:buChar char="Ø"/>
            </a:pPr>
            <a:r>
              <a:rPr lang="en-GB" sz="2300" kern="100" dirty="0" err="1">
                <a:latin typeface="Calibri" panose="020F0502020204030204" pitchFamily="34" charset="0"/>
                <a:cs typeface="Calibri" panose="020F0502020204030204" pitchFamily="34" charset="0"/>
              </a:rPr>
              <a:t>Dürfen</a:t>
            </a:r>
            <a:r>
              <a:rPr lang="en-GB" sz="2300" kern="100" dirty="0">
                <a:latin typeface="Calibri" panose="020F0502020204030204" pitchFamily="34" charset="0"/>
                <a:cs typeface="Calibri" panose="020F0502020204030204" pitchFamily="34" charset="0"/>
              </a:rPr>
              <a:t> </a:t>
            </a:r>
            <a:r>
              <a:rPr lang="en-GB" sz="2300" kern="100" dirty="0" err="1">
                <a:latin typeface="Calibri" panose="020F0502020204030204" pitchFamily="34" charset="0"/>
                <a:cs typeface="Calibri" panose="020F0502020204030204" pitchFamily="34" charset="0"/>
              </a:rPr>
              <a:t>Unternehmen</a:t>
            </a:r>
            <a:r>
              <a:rPr lang="en-GB" sz="2300" kern="100" dirty="0">
                <a:latin typeface="Calibri" panose="020F0502020204030204" pitchFamily="34" charset="0"/>
                <a:cs typeface="Calibri" panose="020F0502020204030204" pitchFamily="34" charset="0"/>
              </a:rPr>
              <a:t> Kosten für </a:t>
            </a:r>
            <a:r>
              <a:rPr lang="en-GB" sz="2300" kern="100" dirty="0" err="1">
                <a:latin typeface="Calibri" panose="020F0502020204030204" pitchFamily="34" charset="0"/>
                <a:cs typeface="Calibri" panose="020F0502020204030204" pitchFamily="34" charset="0"/>
              </a:rPr>
              <a:t>Klimafolgen</a:t>
            </a:r>
            <a:r>
              <a:rPr lang="en-GB" sz="2300" kern="100" dirty="0">
                <a:latin typeface="Calibri" panose="020F0502020204030204" pitchFamily="34" charset="0"/>
                <a:cs typeface="Calibri" panose="020F0502020204030204" pitchFamily="34" charset="0"/>
              </a:rPr>
              <a:t> </a:t>
            </a:r>
            <a:r>
              <a:rPr lang="en-GB" sz="2300" kern="100" dirty="0" err="1">
                <a:latin typeface="Calibri" panose="020F0502020204030204" pitchFamily="34" charset="0"/>
                <a:cs typeface="Calibri" panose="020F0502020204030204" pitchFamily="34" charset="0"/>
              </a:rPr>
              <a:t>weiter</a:t>
            </a:r>
            <a:r>
              <a:rPr lang="en-GB" sz="2300" kern="100" dirty="0">
                <a:latin typeface="Calibri" panose="020F0502020204030204" pitchFamily="34" charset="0"/>
                <a:cs typeface="Calibri" panose="020F0502020204030204" pitchFamily="34" charset="0"/>
              </a:rPr>
              <a:t> </a:t>
            </a:r>
            <a:r>
              <a:rPr lang="en-GB" sz="2300" kern="100" dirty="0" err="1">
                <a:latin typeface="Calibri" panose="020F0502020204030204" pitchFamily="34" charset="0"/>
                <a:cs typeface="Calibri" panose="020F0502020204030204" pitchFamily="34" charset="0"/>
              </a:rPr>
              <a:t>auslagern</a:t>
            </a:r>
            <a:r>
              <a:rPr lang="en-GB" sz="2300" kern="100" dirty="0">
                <a:latin typeface="Calibri" panose="020F0502020204030204" pitchFamily="34" charset="0"/>
                <a:cs typeface="Calibri" panose="020F0502020204030204" pitchFamily="34" charset="0"/>
              </a:rPr>
              <a:t>?</a:t>
            </a:r>
          </a:p>
          <a:p>
            <a:pPr>
              <a:spcBef>
                <a:spcPts val="1200"/>
              </a:spcBef>
              <a:spcAft>
                <a:spcPts val="1200"/>
              </a:spcAft>
              <a:buClr>
                <a:srgbClr val="BE40F2"/>
              </a:buClr>
              <a:buFont typeface="Wingdings" panose="05000000000000000000" pitchFamily="2" charset="2"/>
              <a:buChar char="Ø"/>
            </a:pPr>
            <a:r>
              <a:rPr lang="de-DE" sz="2300" dirty="0"/>
              <a:t>Urteil 2025: Individueller Anspruch gescheitert, doch juristischer Präzedenzfall für CO₂-Verantwortung von Unternehmen geschaffen</a:t>
            </a:r>
            <a:endParaRPr lang="en-GB" sz="2300" kern="100" dirty="0">
              <a:latin typeface="Calibri" panose="020F0502020204030204" pitchFamily="34" charset="0"/>
              <a:cs typeface="Calibri" panose="020F0502020204030204" pitchFamily="34" charset="0"/>
            </a:endParaRPr>
          </a:p>
        </p:txBody>
      </p:sp>
      <p:cxnSp>
        <p:nvCxnSpPr>
          <p:cNvPr id="4" name="Gerader Verbinder 3">
            <a:extLst>
              <a:ext uri="{FF2B5EF4-FFF2-40B4-BE49-F238E27FC236}">
                <a16:creationId xmlns:a16="http://schemas.microsoft.com/office/drawing/2014/main" id="{CC72FE4A-9CFB-4686-3631-4A2957C13973}"/>
              </a:ext>
            </a:extLst>
          </p:cNvPr>
          <p:cNvCxnSpPr/>
          <p:nvPr/>
        </p:nvCxnSpPr>
        <p:spPr>
          <a:xfrm>
            <a:off x="1094929" y="1242081"/>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6" name="Grafik 5" descr="Ein Bild, das draußen, Wolke, Kleidung, Himmel enthält.&#10;&#10;Automatisch generierte Beschreibung">
            <a:extLst>
              <a:ext uri="{FF2B5EF4-FFF2-40B4-BE49-F238E27FC236}">
                <a16:creationId xmlns:a16="http://schemas.microsoft.com/office/drawing/2014/main" id="{24F654E2-93B4-5A85-5CEA-08FF6605BF6D}"/>
              </a:ext>
            </a:extLst>
          </p:cNvPr>
          <p:cNvPicPr>
            <a:picLocks noChangeAspect="1"/>
          </p:cNvPicPr>
          <p:nvPr/>
        </p:nvPicPr>
        <p:blipFill rotWithShape="1">
          <a:blip r:embed="rId3">
            <a:extLst>
              <a:ext uri="{28A0092B-C50C-407E-A947-70E740481C1C}">
                <a14:useLocalDpi xmlns:a14="http://schemas.microsoft.com/office/drawing/2010/main" val="0"/>
              </a:ext>
            </a:extLst>
          </a:blip>
          <a:srcRect l="6903" r="27388"/>
          <a:stretch/>
        </p:blipFill>
        <p:spPr bwMode="auto">
          <a:xfrm>
            <a:off x="6886802" y="1300898"/>
            <a:ext cx="4468520" cy="3825831"/>
          </a:xfrm>
          <a:prstGeom prst="rect">
            <a:avLst/>
          </a:prstGeom>
          <a:noFill/>
          <a:ln>
            <a:noFill/>
          </a:ln>
        </p:spPr>
      </p:pic>
      <p:sp>
        <p:nvSpPr>
          <p:cNvPr id="8" name="Textfeld 7">
            <a:extLst>
              <a:ext uri="{FF2B5EF4-FFF2-40B4-BE49-F238E27FC236}">
                <a16:creationId xmlns:a16="http://schemas.microsoft.com/office/drawing/2014/main" id="{BF3293E1-2268-1DF2-4D96-74090B5CD296}"/>
              </a:ext>
            </a:extLst>
          </p:cNvPr>
          <p:cNvSpPr txBox="1"/>
          <p:nvPr/>
        </p:nvSpPr>
        <p:spPr>
          <a:xfrm>
            <a:off x="6224337" y="5185545"/>
            <a:ext cx="6096000" cy="1723549"/>
          </a:xfrm>
          <a:prstGeom prst="rect">
            <a:avLst/>
          </a:prstGeom>
          <a:noFill/>
        </p:spPr>
        <p:txBody>
          <a:bodyPr wrap="square">
            <a:spAutoFit/>
          </a:bodyPr>
          <a:lstStyle/>
          <a:p>
            <a:pPr algn="ctr">
              <a:buNone/>
            </a:pPr>
            <a:r>
              <a:rPr lang="de-DE" sz="1400" dirty="0"/>
              <a:t>Saúl Luciano </a:t>
            </a:r>
            <a:r>
              <a:rPr lang="de-DE" sz="1400" dirty="0" err="1"/>
              <a:t>Lliuya</a:t>
            </a:r>
            <a:r>
              <a:rPr lang="de-DE" sz="1400" dirty="0"/>
              <a:t> in Huaraz am Bach, in dem das Wasser des Gletschersees durch die Stadt fließt.</a:t>
            </a:r>
          </a:p>
          <a:p>
            <a:pPr algn="ctr"/>
            <a:r>
              <a:rPr lang="de-DE" sz="1400" dirty="0"/>
              <a:t>Foto: Walter </a:t>
            </a:r>
            <a:r>
              <a:rPr lang="de-DE" sz="1400" dirty="0" err="1"/>
              <a:t>Hupiu</a:t>
            </a:r>
            <a:r>
              <a:rPr lang="de-DE" sz="1400" dirty="0"/>
              <a:t> </a:t>
            </a:r>
            <a:r>
              <a:rPr lang="de-DE" sz="1400" dirty="0" err="1"/>
              <a:t>Tapia</a:t>
            </a:r>
            <a:r>
              <a:rPr lang="de-DE" sz="1400" dirty="0"/>
              <a:t> / Germanwatch e.V.</a:t>
            </a:r>
            <a:br>
              <a:rPr lang="de-DE" sz="1400" dirty="0"/>
            </a:br>
            <a:r>
              <a:rPr lang="de-DE" sz="1000" dirty="0"/>
              <a:t>https://rwe.climatecase.org/de/material/saul-luciano-lliuya-huaraz-am-bach-dem-das-wasser-des-gletschersees-palcacocha-durch-die </a:t>
            </a:r>
          </a:p>
          <a:p>
            <a:pPr algn="ctr">
              <a:buNone/>
            </a:pPr>
            <a:r>
              <a:rPr lang="de-DE" sz="1400" dirty="0"/>
              <a:t> </a:t>
            </a:r>
          </a:p>
          <a:p>
            <a:pPr>
              <a:buNone/>
            </a:pPr>
            <a:endParaRPr lang="de-DE" sz="1400" dirty="0"/>
          </a:p>
          <a:p>
            <a:pPr>
              <a:buNone/>
            </a:pPr>
            <a:endParaRPr lang="de-DE" sz="1400" dirty="0"/>
          </a:p>
        </p:txBody>
      </p:sp>
    </p:spTree>
    <p:extLst>
      <p:ext uri="{BB962C8B-B14F-4D97-AF65-F5344CB8AC3E}">
        <p14:creationId xmlns:p14="http://schemas.microsoft.com/office/powerpoint/2010/main" val="2904218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E8E47D-49F4-6996-F97C-8B9047E6CCB6}"/>
              </a:ext>
            </a:extLst>
          </p:cNvPr>
          <p:cNvSpPr>
            <a:spLocks noGrp="1"/>
          </p:cNvSpPr>
          <p:nvPr>
            <p:ph type="title"/>
          </p:nvPr>
        </p:nvSpPr>
        <p:spPr>
          <a:xfrm>
            <a:off x="1097280" y="409002"/>
            <a:ext cx="10058400" cy="1111891"/>
          </a:xfrm>
        </p:spPr>
        <p:txBody>
          <a:bodyPr>
            <a:normAutofit/>
          </a:bodyPr>
          <a:lstStyle/>
          <a:p>
            <a:pPr algn="ctr"/>
            <a:r>
              <a:rPr lang="de-DE" dirty="0"/>
              <a:t>Vertreibung von Sinti und Rome (1985)</a:t>
            </a:r>
          </a:p>
        </p:txBody>
      </p:sp>
      <p:sp>
        <p:nvSpPr>
          <p:cNvPr id="3" name="Inhaltsplatzhalter 2">
            <a:extLst>
              <a:ext uri="{FF2B5EF4-FFF2-40B4-BE49-F238E27FC236}">
                <a16:creationId xmlns:a16="http://schemas.microsoft.com/office/drawing/2014/main" id="{768BE559-8F96-E0E0-CF8C-52AEE7F6A50F}"/>
              </a:ext>
            </a:extLst>
          </p:cNvPr>
          <p:cNvSpPr>
            <a:spLocks noGrp="1"/>
          </p:cNvSpPr>
          <p:nvPr>
            <p:ph idx="1"/>
          </p:nvPr>
        </p:nvSpPr>
        <p:spPr>
          <a:xfrm>
            <a:off x="6846673" y="1520893"/>
            <a:ext cx="4655820" cy="4286249"/>
          </a:xfrm>
        </p:spPr>
        <p:txBody>
          <a:bodyPr anchor="ctr">
            <a:noAutofit/>
          </a:bodyPr>
          <a:lstStyle/>
          <a:p>
            <a:pPr marL="0" indent="0">
              <a:spcAft>
                <a:spcPts val="800"/>
              </a:spcAft>
              <a:buNone/>
            </a:pPr>
            <a:r>
              <a:rPr lang="de-DE" sz="2400" i="1" dirty="0">
                <a:effectLst/>
                <a:latin typeface="Calibri" panose="020F0502020204030204" pitchFamily="34" charset="0"/>
                <a:ea typeface="Calibri" panose="020F0502020204030204" pitchFamily="34" charset="0"/>
                <a:cs typeface="Times New Roman" panose="02020603050405020304" pitchFamily="18" charset="0"/>
              </a:rPr>
              <a:t>„Der […] Bürgermeister aber verbannte die obdachlos gemachten Familien an den Stadtrand in Zelte, neben Müllkippe, Kläranlage, Rattenlöcher und Autobahnzubringer. Diesem Rassismus standen Sinti und Roma fassungslos gegenüber.»</a:t>
            </a:r>
          </a:p>
        </p:txBody>
      </p:sp>
      <p:cxnSp>
        <p:nvCxnSpPr>
          <p:cNvPr id="4" name="Gerader Verbinder 3">
            <a:extLst>
              <a:ext uri="{FF2B5EF4-FFF2-40B4-BE49-F238E27FC236}">
                <a16:creationId xmlns:a16="http://schemas.microsoft.com/office/drawing/2014/main" id="{5277F11D-EA92-BB45-371C-8C702C4AACA7}"/>
              </a:ext>
            </a:extLst>
          </p:cNvPr>
          <p:cNvCxnSpPr/>
          <p:nvPr/>
        </p:nvCxnSpPr>
        <p:spPr>
          <a:xfrm>
            <a:off x="1094929" y="1257296"/>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5" name="Textfeld 4">
            <a:extLst>
              <a:ext uri="{FF2B5EF4-FFF2-40B4-BE49-F238E27FC236}">
                <a16:creationId xmlns:a16="http://schemas.microsoft.com/office/drawing/2014/main" id="{98FF9E85-3964-82A5-B9DC-6E82187E9C22}"/>
              </a:ext>
            </a:extLst>
          </p:cNvPr>
          <p:cNvSpPr txBox="1"/>
          <p:nvPr/>
        </p:nvSpPr>
        <p:spPr>
          <a:xfrm>
            <a:off x="689507" y="2369187"/>
            <a:ext cx="5436973" cy="2185214"/>
          </a:xfrm>
          <a:prstGeom prst="rect">
            <a:avLst/>
          </a:prstGeom>
          <a:noFill/>
          <a:ln w="19050">
            <a:solidFill>
              <a:srgbClr val="64CC6C"/>
            </a:solidFill>
          </a:ln>
        </p:spPr>
        <p:txBody>
          <a:bodyPr wrap="square">
            <a:spAutoFit/>
          </a:bodyPr>
          <a:lstStyle/>
          <a:p>
            <a:pPr algn="ctr"/>
            <a:r>
              <a:rPr lang="de-DE" sz="2000" dirty="0"/>
              <a:t>Als Bild kann dieses Foto von Angehörigen der Roma-Familien vor ihren zerstörten Häusern vom </a:t>
            </a:r>
          </a:p>
          <a:p>
            <a:pPr algn="ctr"/>
            <a:r>
              <a:rPr lang="de-DE" sz="2000" dirty="0"/>
              <a:t>Dokumentations- und Kulturzentrum Deutscher Sinti und Roma verwendet werden: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de-DE" sz="2000" dirty="0"/>
          </a:p>
          <a:p>
            <a:pPr lvl="0" algn="ctr">
              <a:defRPr/>
            </a:pPr>
            <a:r>
              <a:rPr lang="de-DE" dirty="0"/>
              <a:t>https://www.sintiundroma.org/de/set/030803/?id=2619&amp;z=3</a:t>
            </a:r>
          </a:p>
        </p:txBody>
      </p:sp>
    </p:spTree>
    <p:extLst>
      <p:ext uri="{BB962C8B-B14F-4D97-AF65-F5344CB8AC3E}">
        <p14:creationId xmlns:p14="http://schemas.microsoft.com/office/powerpoint/2010/main" val="401927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B6D795-F648-5A8D-2DCE-5624B772AC73}"/>
              </a:ext>
            </a:extLst>
          </p:cNvPr>
          <p:cNvSpPr>
            <a:spLocks noGrp="1"/>
          </p:cNvSpPr>
          <p:nvPr>
            <p:ph type="title"/>
          </p:nvPr>
        </p:nvSpPr>
        <p:spPr>
          <a:xfrm>
            <a:off x="486888" y="198120"/>
            <a:ext cx="11127180" cy="1325563"/>
          </a:xfrm>
        </p:spPr>
        <p:txBody>
          <a:bodyPr>
            <a:normAutofit/>
          </a:bodyPr>
          <a:lstStyle/>
          <a:p>
            <a:pPr algn="ctr"/>
            <a:r>
              <a:rPr lang="de-DE" dirty="0"/>
              <a:t>Vertreibung von Sinti und Rome | Romani Rose</a:t>
            </a:r>
          </a:p>
        </p:txBody>
      </p:sp>
      <p:sp>
        <p:nvSpPr>
          <p:cNvPr id="3" name="Inhaltsplatzhalter 2">
            <a:extLst>
              <a:ext uri="{FF2B5EF4-FFF2-40B4-BE49-F238E27FC236}">
                <a16:creationId xmlns:a16="http://schemas.microsoft.com/office/drawing/2014/main" id="{EB4EA5E4-7380-E299-C29D-127D8D31AC7B}"/>
              </a:ext>
            </a:extLst>
          </p:cNvPr>
          <p:cNvSpPr>
            <a:spLocks noGrp="1"/>
          </p:cNvSpPr>
          <p:nvPr>
            <p:ph idx="1"/>
          </p:nvPr>
        </p:nvSpPr>
        <p:spPr>
          <a:xfrm>
            <a:off x="386366" y="1523683"/>
            <a:ext cx="6377026" cy="4653280"/>
          </a:xfrm>
        </p:spPr>
        <p:txBody>
          <a:bodyPr>
            <a:normAutofit fontScale="92500"/>
          </a:bodyPr>
          <a:lstStyle/>
          <a:p>
            <a:pPr>
              <a:spcBef>
                <a:spcPts val="1200"/>
              </a:spcBef>
              <a:spcAft>
                <a:spcPts val="1200"/>
              </a:spcAft>
              <a:buClr>
                <a:srgbClr val="BE40F2"/>
              </a:buClr>
              <a:buFont typeface="Wingdings" panose="05000000000000000000" pitchFamily="2" charset="2"/>
              <a:buChar char="§"/>
            </a:pPr>
            <a:r>
              <a:rPr lang="de-DE" sz="2600" kern="100" dirty="0">
                <a:latin typeface="Calibri" panose="020F0502020204030204" pitchFamily="34" charset="0"/>
                <a:cs typeface="Calibri" panose="020F0502020204030204" pitchFamily="34" charset="0"/>
              </a:rPr>
              <a:t>Vorsitzender Zentralrat deutscher Sinti und Roma</a:t>
            </a:r>
          </a:p>
          <a:p>
            <a:pPr>
              <a:spcBef>
                <a:spcPts val="1200"/>
              </a:spcBef>
              <a:spcAft>
                <a:spcPts val="1200"/>
              </a:spcAft>
              <a:buClr>
                <a:srgbClr val="BE40F2"/>
              </a:buClr>
              <a:buFont typeface="Wingdings" panose="05000000000000000000" pitchFamily="2" charset="2"/>
              <a:buChar char="§"/>
            </a:pPr>
            <a:r>
              <a:rPr lang="de-DE" sz="2600" kern="100" dirty="0">
                <a:latin typeface="Calibri" panose="020F0502020204030204" pitchFamily="34" charset="0"/>
                <a:cs typeface="Calibri" panose="020F0502020204030204" pitchFamily="34" charset="0"/>
              </a:rPr>
              <a:t>Sprengstoffanschlag auf Haus von Sinti*</a:t>
            </a:r>
            <a:r>
              <a:rPr lang="de-DE" sz="2600" kern="100" dirty="0" err="1">
                <a:latin typeface="Calibri" panose="020F0502020204030204" pitchFamily="34" charset="0"/>
                <a:cs typeface="Calibri" panose="020F0502020204030204" pitchFamily="34" charset="0"/>
              </a:rPr>
              <a:t>zze</a:t>
            </a:r>
            <a:r>
              <a:rPr lang="de-DE" sz="2600" kern="100" dirty="0">
                <a:latin typeface="Calibri" panose="020F0502020204030204" pitchFamily="34" charset="0"/>
                <a:cs typeface="Calibri" panose="020F0502020204030204" pitchFamily="34" charset="0"/>
              </a:rPr>
              <a:t> und Rom*</a:t>
            </a:r>
            <a:r>
              <a:rPr lang="de-DE" sz="2600" kern="100" dirty="0" err="1">
                <a:latin typeface="Calibri" panose="020F0502020204030204" pitchFamily="34" charset="0"/>
                <a:cs typeface="Calibri" panose="020F0502020204030204" pitchFamily="34" charset="0"/>
              </a:rPr>
              <a:t>nja</a:t>
            </a:r>
            <a:r>
              <a:rPr lang="de-DE" sz="2600" kern="100" dirty="0">
                <a:latin typeface="Calibri" panose="020F0502020204030204" pitchFamily="34" charset="0"/>
                <a:cs typeface="Calibri" panose="020F0502020204030204" pitchFamily="34" charset="0"/>
              </a:rPr>
              <a:t> während diese verreist waren</a:t>
            </a:r>
          </a:p>
          <a:p>
            <a:pPr>
              <a:spcBef>
                <a:spcPts val="1200"/>
              </a:spcBef>
              <a:spcAft>
                <a:spcPts val="1200"/>
              </a:spcAft>
              <a:buClr>
                <a:srgbClr val="BE40F2"/>
              </a:buClr>
              <a:buFont typeface="Wingdings" panose="05000000000000000000" pitchFamily="2" charset="2"/>
              <a:buChar char="§"/>
            </a:pPr>
            <a:r>
              <a:rPr lang="de-DE" sz="2600" kern="100" dirty="0">
                <a:latin typeface="Calibri" panose="020F0502020204030204" pitchFamily="34" charset="0"/>
                <a:cs typeface="Calibri" panose="020F0502020204030204" pitchFamily="34" charset="0"/>
              </a:rPr>
              <a:t>OB Günther Metzger ordnet in Abwesenheit der Bewohner*innen Abriss des Hauses an</a:t>
            </a:r>
          </a:p>
          <a:p>
            <a:pPr>
              <a:spcBef>
                <a:spcPts val="1200"/>
              </a:spcBef>
              <a:spcAft>
                <a:spcPts val="1200"/>
              </a:spcAft>
              <a:buClr>
                <a:srgbClr val="BE40F2"/>
              </a:buClr>
              <a:buFont typeface="Wingdings" panose="05000000000000000000" pitchFamily="2" charset="2"/>
              <a:buChar char="§"/>
            </a:pPr>
            <a:r>
              <a:rPr lang="de-DE" sz="2600" kern="100" dirty="0">
                <a:latin typeface="Calibri" panose="020F0502020204030204" pitchFamily="34" charset="0"/>
                <a:cs typeface="Calibri" panose="020F0502020204030204" pitchFamily="34" charset="0"/>
              </a:rPr>
              <a:t>Neue Unterkunft war außerhalb der Stadt, nah an Autobahn, Kläranlage und Mülldeponie</a:t>
            </a:r>
          </a:p>
          <a:p>
            <a:pPr>
              <a:spcBef>
                <a:spcPts val="1200"/>
              </a:spcBef>
              <a:spcAft>
                <a:spcPts val="1200"/>
              </a:spcAft>
              <a:buClr>
                <a:srgbClr val="BE40F2"/>
              </a:buClr>
              <a:buFont typeface="Wingdings" panose="05000000000000000000" pitchFamily="2" charset="2"/>
              <a:buChar char="Ø"/>
            </a:pPr>
            <a:r>
              <a:rPr lang="de-DE" sz="2600" kern="100" dirty="0">
                <a:latin typeface="Calibri" panose="020F0502020204030204" pitchFamily="34" charset="0"/>
                <a:cs typeface="Calibri" panose="020F0502020204030204" pitchFamily="34" charset="0"/>
              </a:rPr>
              <a:t>Verwobenheit von Klassismus und Rassismus als Beispiel von Intersektionalität</a:t>
            </a:r>
          </a:p>
        </p:txBody>
      </p:sp>
      <p:pic>
        <p:nvPicPr>
          <p:cNvPr id="5" name="Grafik 4" descr="Ein Bild, das Person, Menschliches Gesicht, Falte, Kleidung enthält.&#10;&#10;Automatisch generierte Beschreibung">
            <a:extLst>
              <a:ext uri="{FF2B5EF4-FFF2-40B4-BE49-F238E27FC236}">
                <a16:creationId xmlns:a16="http://schemas.microsoft.com/office/drawing/2014/main" id="{F264995F-2372-5D21-062D-924DAABCCA5A}"/>
              </a:ext>
            </a:extLst>
          </p:cNvPr>
          <p:cNvPicPr>
            <a:picLocks noChangeAspect="1"/>
          </p:cNvPicPr>
          <p:nvPr/>
        </p:nvPicPr>
        <p:blipFill rotWithShape="1">
          <a:blip r:embed="rId3">
            <a:extLst>
              <a:ext uri="{28A0092B-C50C-407E-A947-70E740481C1C}">
                <a14:useLocalDpi xmlns:a14="http://schemas.microsoft.com/office/drawing/2010/main" val="0"/>
              </a:ext>
            </a:extLst>
          </a:blip>
          <a:srcRect l="7050" r="23066"/>
          <a:stretch/>
        </p:blipFill>
        <p:spPr>
          <a:xfrm>
            <a:off x="7134013" y="1477800"/>
            <a:ext cx="4109434" cy="3902400"/>
          </a:xfrm>
          <a:prstGeom prst="rect">
            <a:avLst/>
          </a:prstGeom>
        </p:spPr>
      </p:pic>
      <p:cxnSp>
        <p:nvCxnSpPr>
          <p:cNvPr id="4" name="Gerader Verbinder 3">
            <a:extLst>
              <a:ext uri="{FF2B5EF4-FFF2-40B4-BE49-F238E27FC236}">
                <a16:creationId xmlns:a16="http://schemas.microsoft.com/office/drawing/2014/main" id="{CC72FE4A-9CFB-4686-3631-4A2957C13973}"/>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7" name="Textfeld 6">
            <a:extLst>
              <a:ext uri="{FF2B5EF4-FFF2-40B4-BE49-F238E27FC236}">
                <a16:creationId xmlns:a16="http://schemas.microsoft.com/office/drawing/2014/main" id="{AFD9C1B7-9C3E-0D28-64B0-26973C005061}"/>
              </a:ext>
            </a:extLst>
          </p:cNvPr>
          <p:cNvSpPr txBox="1"/>
          <p:nvPr/>
        </p:nvSpPr>
        <p:spPr>
          <a:xfrm>
            <a:off x="7134013" y="5487581"/>
            <a:ext cx="4109433" cy="246221"/>
          </a:xfrm>
          <a:prstGeom prst="rect">
            <a:avLst/>
          </a:prstGeom>
          <a:noFill/>
        </p:spPr>
        <p:txBody>
          <a:bodyPr wrap="square" rtlCol="0">
            <a:spAutoFit/>
          </a:bodyPr>
          <a:lstStyle/>
          <a:p>
            <a:pPr algn="ctr"/>
            <a:r>
              <a:rPr lang="de-DE" sz="1000" dirty="0"/>
              <a:t>https://commons.wikimedia.org/wiki/File:Romani_Rose.jpg</a:t>
            </a:r>
          </a:p>
        </p:txBody>
      </p:sp>
    </p:spTree>
    <p:extLst>
      <p:ext uri="{BB962C8B-B14F-4D97-AF65-F5344CB8AC3E}">
        <p14:creationId xmlns:p14="http://schemas.microsoft.com/office/powerpoint/2010/main" val="2242661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85EA3F-CED8-0675-7D63-D27F39BF854F}"/>
              </a:ext>
            </a:extLst>
          </p:cNvPr>
          <p:cNvSpPr>
            <a:spLocks noGrp="1"/>
          </p:cNvSpPr>
          <p:nvPr>
            <p:ph type="title"/>
          </p:nvPr>
        </p:nvSpPr>
        <p:spPr>
          <a:xfrm>
            <a:off x="838200" y="215898"/>
            <a:ext cx="10515600" cy="1325563"/>
          </a:xfrm>
        </p:spPr>
        <p:txBody>
          <a:bodyPr/>
          <a:lstStyle/>
          <a:p>
            <a:pPr algn="ctr"/>
            <a:r>
              <a:rPr lang="de-DE" dirty="0"/>
              <a:t>Arbeitsauftrag Bilder- &amp; Ereignisraten</a:t>
            </a:r>
          </a:p>
        </p:txBody>
      </p:sp>
      <p:sp>
        <p:nvSpPr>
          <p:cNvPr id="3" name="Inhaltsplatzhalter 2">
            <a:extLst>
              <a:ext uri="{FF2B5EF4-FFF2-40B4-BE49-F238E27FC236}">
                <a16:creationId xmlns:a16="http://schemas.microsoft.com/office/drawing/2014/main" id="{B8869AA6-01AF-6AE7-DA01-2D97550DBF64}"/>
              </a:ext>
            </a:extLst>
          </p:cNvPr>
          <p:cNvSpPr>
            <a:spLocks noGrp="1"/>
          </p:cNvSpPr>
          <p:nvPr>
            <p:ph idx="1"/>
          </p:nvPr>
        </p:nvSpPr>
        <p:spPr>
          <a:xfrm>
            <a:off x="838200" y="1825625"/>
            <a:ext cx="10515600" cy="4150969"/>
          </a:xfrm>
        </p:spPr>
        <p:txBody>
          <a:bodyPr>
            <a:normAutofit lnSpcReduction="10000"/>
          </a:bodyPr>
          <a:lstStyle/>
          <a:p>
            <a:pPr marL="109728" indent="0">
              <a:buNone/>
            </a:pPr>
            <a:r>
              <a:rPr lang="de-DE" dirty="0"/>
              <a:t>Besprecht das Bild/Zitat/Ereignis in eurer Gruppe und diskutiert folgende Fragen:</a:t>
            </a:r>
          </a:p>
          <a:p>
            <a:pPr marL="109728" indent="0">
              <a:buNone/>
            </a:pPr>
            <a:endParaRPr lang="de-DE" sz="1400" dirty="0"/>
          </a:p>
          <a:p>
            <a:pPr marL="857250" indent="-457200">
              <a:spcAft>
                <a:spcPts val="1200"/>
              </a:spcAft>
              <a:buClr>
                <a:srgbClr val="BE40F2"/>
              </a:buClr>
              <a:buFont typeface="Wingdings" panose="05000000000000000000" pitchFamily="2" charset="2"/>
              <a:buChar char="§"/>
            </a:pPr>
            <a:r>
              <a:rPr lang="de-DE" dirty="0"/>
              <a:t>Bild: Was ist sichtbar? Wann ist das Bild entstanden?</a:t>
            </a:r>
          </a:p>
          <a:p>
            <a:pPr marL="857250" indent="-457200">
              <a:spcAft>
                <a:spcPts val="1200"/>
              </a:spcAft>
              <a:buClr>
                <a:srgbClr val="BE40F2"/>
              </a:buClr>
              <a:buFont typeface="Wingdings" panose="05000000000000000000" pitchFamily="2" charset="2"/>
              <a:buChar char="§"/>
            </a:pPr>
            <a:r>
              <a:rPr lang="de-DE" dirty="0"/>
              <a:t>Zitat/Ereignis: Wer könnte das gesagt haben? Wann wurde das gesagt/Wann ist das passiert? Wer könnte an dem Ereignis beteiligt gewesen sein?</a:t>
            </a:r>
          </a:p>
          <a:p>
            <a:pPr marL="857250" indent="-457200">
              <a:spcAft>
                <a:spcPts val="1200"/>
              </a:spcAft>
              <a:buClr>
                <a:srgbClr val="BE40F2"/>
              </a:buClr>
              <a:buFont typeface="Wingdings" panose="05000000000000000000" pitchFamily="2" charset="2"/>
              <a:buChar char="§"/>
            </a:pPr>
            <a:r>
              <a:rPr lang="de-DE" dirty="0"/>
              <a:t>Was wird hier ausgesagt/dargestellt und was ist der Bezug </a:t>
            </a:r>
            <a:br>
              <a:rPr lang="de-DE" dirty="0"/>
            </a:br>
            <a:r>
              <a:rPr lang="de-DE" dirty="0"/>
              <a:t>zum Thema Klima &amp; Klassismus?</a:t>
            </a:r>
          </a:p>
          <a:p>
            <a:endParaRPr lang="de-DE" dirty="0"/>
          </a:p>
        </p:txBody>
      </p:sp>
      <p:cxnSp>
        <p:nvCxnSpPr>
          <p:cNvPr id="4" name="Gerader Verbinder 3">
            <a:extLst>
              <a:ext uri="{FF2B5EF4-FFF2-40B4-BE49-F238E27FC236}">
                <a16:creationId xmlns:a16="http://schemas.microsoft.com/office/drawing/2014/main" id="{063D61E2-EA35-0E5B-533B-E7A111B1A552}"/>
              </a:ext>
            </a:extLst>
          </p:cNvPr>
          <p:cNvCxnSpPr/>
          <p:nvPr/>
        </p:nvCxnSpPr>
        <p:spPr>
          <a:xfrm>
            <a:off x="1094929" y="1257296"/>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548766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6612118" y="2614271"/>
            <a:ext cx="5029201" cy="1861169"/>
          </a:xfrm>
        </p:spPr>
        <p:txBody>
          <a:bodyPr>
            <a:noAutofit/>
          </a:bodyPr>
          <a:lstStyle/>
          <a:p>
            <a:pPr marL="0" lvl="0" indent="0" algn="ctr">
              <a:lnSpc>
                <a:spcPct val="107000"/>
              </a:lnSpc>
              <a:spcAft>
                <a:spcPts val="800"/>
              </a:spcAft>
              <a:buNone/>
              <a:tabLst>
                <a:tab pos="457200" algn="l"/>
              </a:tabLst>
            </a:pPr>
            <a:r>
              <a:rPr lang="en-US" sz="2600" i="1" dirty="0">
                <a:effectLst/>
                <a:latin typeface="Calibri" panose="020F0502020204030204" pitchFamily="34" charset="0"/>
                <a:ea typeface="Calibri" panose="020F0502020204030204" pitchFamily="34" charset="0"/>
                <a:cs typeface="Vrinda" panose="020B0502040204020203" pitchFamily="34" charset="0"/>
              </a:rPr>
              <a:t>“You want a hot body? You want a Bugatti? You want a Maserati? </a:t>
            </a:r>
            <a:br>
              <a:rPr lang="en-US" sz="2600" i="1" dirty="0">
                <a:effectLst/>
                <a:latin typeface="Calibri" panose="020F0502020204030204" pitchFamily="34" charset="0"/>
                <a:ea typeface="Calibri" panose="020F0502020204030204" pitchFamily="34" charset="0"/>
                <a:cs typeface="Vrinda" panose="020B0502040204020203" pitchFamily="34" charset="0"/>
              </a:rPr>
            </a:br>
            <a:r>
              <a:rPr lang="en-US" sz="2600" i="1" dirty="0">
                <a:effectLst/>
                <a:latin typeface="Calibri" panose="020F0502020204030204" pitchFamily="34" charset="0"/>
                <a:ea typeface="Calibri" panose="020F0502020204030204" pitchFamily="34" charset="0"/>
                <a:cs typeface="Vrinda" panose="020B0502040204020203" pitchFamily="34" charset="0"/>
              </a:rPr>
              <a:t>You better work, bitch”</a:t>
            </a:r>
            <a:endParaRPr lang="de-DE" sz="2600" i="1" dirty="0">
              <a:effectLst/>
              <a:latin typeface="Calibri" panose="020F0502020204030204" pitchFamily="34" charset="0"/>
              <a:ea typeface="Calibri" panose="020F0502020204030204" pitchFamily="34" charset="0"/>
              <a:cs typeface="Vrinda" panose="020B0502040204020203" pitchFamily="34" charset="0"/>
            </a:endParaRPr>
          </a:p>
        </p:txBody>
      </p:sp>
      <p:sp>
        <p:nvSpPr>
          <p:cNvPr id="3" name="Titel 2"/>
          <p:cNvSpPr>
            <a:spLocks noGrp="1"/>
          </p:cNvSpPr>
          <p:nvPr>
            <p:ph type="title"/>
          </p:nvPr>
        </p:nvSpPr>
        <p:spPr>
          <a:xfrm>
            <a:off x="1181100" y="476672"/>
            <a:ext cx="9659724" cy="1143000"/>
          </a:xfrm>
        </p:spPr>
        <p:txBody>
          <a:bodyPr>
            <a:normAutofit/>
          </a:bodyPr>
          <a:lstStyle/>
          <a:p>
            <a:pPr algn="ctr"/>
            <a:r>
              <a:rPr lang="de-DE" dirty="0"/>
              <a:t>Britney Spears, 2013</a:t>
            </a:r>
            <a:endParaRPr lang="en-US" dirty="0"/>
          </a:p>
        </p:txBody>
      </p:sp>
      <p:cxnSp>
        <p:nvCxnSpPr>
          <p:cNvPr id="5" name="Gerader Verbinder 4">
            <a:extLst>
              <a:ext uri="{FF2B5EF4-FFF2-40B4-BE49-F238E27FC236}">
                <a16:creationId xmlns:a16="http://schemas.microsoft.com/office/drawing/2014/main" id="{0903BA88-BF3A-9D4A-E833-7548333A6B88}"/>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4" name="Textfeld 3">
            <a:extLst>
              <a:ext uri="{FF2B5EF4-FFF2-40B4-BE49-F238E27FC236}">
                <a16:creationId xmlns:a16="http://schemas.microsoft.com/office/drawing/2014/main" id="{0052CF5A-0B09-E777-46DD-E2A380DAB5CA}"/>
              </a:ext>
            </a:extLst>
          </p:cNvPr>
          <p:cNvSpPr txBox="1"/>
          <p:nvPr/>
        </p:nvSpPr>
        <p:spPr>
          <a:xfrm>
            <a:off x="550681" y="2382559"/>
            <a:ext cx="5436973" cy="2154436"/>
          </a:xfrm>
          <a:prstGeom prst="rect">
            <a:avLst/>
          </a:prstGeom>
          <a:noFill/>
          <a:ln w="19050">
            <a:solidFill>
              <a:srgbClr val="64CC6C"/>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dirty="0"/>
              <a:t>Als Bild kann eine Aufnahme aus dem Musik-Video verwendet werden: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de-DE" sz="2000" dirty="0"/>
          </a:p>
          <a:p>
            <a:pPr lvl="0" algn="ctr">
              <a:defRPr/>
            </a:pPr>
            <a:r>
              <a:rPr lang="de-DE" dirty="0"/>
              <a:t>https://static.fabrik.io/zz8/dbdad923faf9de2c.jpg?lossless=1&amp;w=1280&amp;h=1280&amp;fit=max&amp;s=8c0b59051b4d69425076fdc9a8fee77d</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de-DE" sz="2000" dirty="0"/>
          </a:p>
        </p:txBody>
      </p:sp>
    </p:spTree>
    <p:extLst>
      <p:ext uri="{BB962C8B-B14F-4D97-AF65-F5344CB8AC3E}">
        <p14:creationId xmlns:p14="http://schemas.microsoft.com/office/powerpoint/2010/main" val="345953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50449" y="444547"/>
            <a:ext cx="11312165" cy="1143000"/>
          </a:xfrm>
        </p:spPr>
        <p:txBody>
          <a:bodyPr>
            <a:noAutofit/>
          </a:bodyPr>
          <a:lstStyle/>
          <a:p>
            <a:pPr algn="ctr"/>
            <a:r>
              <a:rPr lang="de-DE" dirty="0" err="1"/>
              <a:t>RuPaul</a:t>
            </a:r>
            <a:r>
              <a:rPr lang="de-DE" dirty="0"/>
              <a:t> 1992 | Britney Spears, 2013</a:t>
            </a:r>
            <a:endParaRPr lang="en-US" dirty="0"/>
          </a:p>
        </p:txBody>
      </p:sp>
      <p:cxnSp>
        <p:nvCxnSpPr>
          <p:cNvPr id="8" name="Gerader Verbinder 7">
            <a:extLst>
              <a:ext uri="{FF2B5EF4-FFF2-40B4-BE49-F238E27FC236}">
                <a16:creationId xmlns:a16="http://schemas.microsoft.com/office/drawing/2014/main" id="{83B74306-39C8-ED23-D985-5DE1014BD11A}"/>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4" name="Inhaltsplatzhalter 1">
            <a:extLst>
              <a:ext uri="{FF2B5EF4-FFF2-40B4-BE49-F238E27FC236}">
                <a16:creationId xmlns:a16="http://schemas.microsoft.com/office/drawing/2014/main" id="{EF221398-8BDF-390D-A816-ECAB27ECD533}"/>
              </a:ext>
            </a:extLst>
          </p:cNvPr>
          <p:cNvSpPr txBox="1">
            <a:spLocks/>
          </p:cNvSpPr>
          <p:nvPr/>
        </p:nvSpPr>
        <p:spPr>
          <a:xfrm>
            <a:off x="4634751" y="1630880"/>
            <a:ext cx="4475747" cy="419248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BE40F2"/>
              </a:buClr>
              <a:buFont typeface="Wingdings" panose="05000000000000000000" pitchFamily="2" charset="2"/>
              <a:buChar char="§"/>
            </a:pPr>
            <a:r>
              <a:rPr lang="de-DE" sz="2600" kern="100" dirty="0">
                <a:latin typeface="Calibri" panose="020F0502020204030204" pitchFamily="34" charset="0"/>
                <a:cs typeface="Calibri" panose="020F0502020204030204" pitchFamily="34" charset="0"/>
              </a:rPr>
              <a:t>Arbeit als Bringer von Glück, Schönheit und Statussymbolen</a:t>
            </a:r>
          </a:p>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Status </a:t>
            </a:r>
            <a:r>
              <a:rPr lang="en-US" sz="2600" kern="100" dirty="0" err="1">
                <a:latin typeface="Calibri" panose="020F0502020204030204" pitchFamily="34" charset="0"/>
                <a:cs typeface="Calibri" panose="020F0502020204030204" pitchFamily="34" charset="0"/>
              </a:rPr>
              <a:t>Symbole</a:t>
            </a:r>
            <a:r>
              <a:rPr lang="en-US" sz="2600" kern="100" dirty="0">
                <a:latin typeface="Calibri" panose="020F0502020204030204" pitchFamily="34" charset="0"/>
                <a:cs typeface="Calibri" panose="020F0502020204030204" pitchFamily="34" charset="0"/>
              </a:rPr>
              <a:t> </a:t>
            </a:r>
            <a:r>
              <a:rPr lang="en-US" sz="2600" kern="100" dirty="0" err="1">
                <a:latin typeface="Calibri" panose="020F0502020204030204" pitchFamily="34" charset="0"/>
                <a:cs typeface="Calibri" panose="020F0502020204030204" pitchFamily="34" charset="0"/>
              </a:rPr>
              <a:t>sind</a:t>
            </a:r>
            <a:r>
              <a:rPr lang="en-US" sz="2600" kern="100" dirty="0">
                <a:latin typeface="Calibri" panose="020F0502020204030204" pitchFamily="34" charset="0"/>
                <a:cs typeface="Calibri" panose="020F0502020204030204" pitchFamily="34" charset="0"/>
              </a:rPr>
              <a:t> oft </a:t>
            </a:r>
            <a:r>
              <a:rPr lang="en-US" sz="2600" kern="100" dirty="0" err="1">
                <a:latin typeface="Calibri" panose="020F0502020204030204" pitchFamily="34" charset="0"/>
                <a:cs typeface="Calibri" panose="020F0502020204030204" pitchFamily="34" charset="0"/>
              </a:rPr>
              <a:t>schädlich</a:t>
            </a:r>
            <a:r>
              <a:rPr lang="en-US" sz="2600" kern="100" dirty="0">
                <a:latin typeface="Calibri" panose="020F0502020204030204" pitchFamily="34" charset="0"/>
                <a:cs typeface="Calibri" panose="020F0502020204030204" pitchFamily="34" charset="0"/>
              </a:rPr>
              <a:t> für die Umwelt</a:t>
            </a:r>
          </a:p>
          <a:p>
            <a:pPr>
              <a:spcBef>
                <a:spcPts val="1200"/>
              </a:spcBef>
              <a:spcAft>
                <a:spcPts val="1200"/>
              </a:spcAft>
              <a:buClr>
                <a:srgbClr val="BE40F2"/>
              </a:buClr>
              <a:buFont typeface="Wingdings" panose="05000000000000000000" pitchFamily="2" charset="2"/>
              <a:buChar char="§"/>
            </a:pPr>
            <a:r>
              <a:rPr lang="de-DE" sz="2600" kern="100" dirty="0">
                <a:latin typeface="Calibri" panose="020F0502020204030204" pitchFamily="34" charset="0"/>
                <a:cs typeface="Calibri" panose="020F0502020204030204" pitchFamily="34" charset="0"/>
              </a:rPr>
              <a:t>Arbeit nicht nur für Arbeitgeber*innen, sondern auch immer an sich selbst #Selbstoptimierung</a:t>
            </a:r>
          </a:p>
          <a:p>
            <a:pPr>
              <a:spcBef>
                <a:spcPts val="1200"/>
              </a:spcBef>
              <a:spcAft>
                <a:spcPts val="1200"/>
              </a:spcAft>
              <a:buClr>
                <a:srgbClr val="BE40F2"/>
              </a:buClr>
              <a:buFont typeface="Wingdings" panose="05000000000000000000" pitchFamily="2" charset="2"/>
              <a:buChar char="§"/>
            </a:pPr>
            <a:r>
              <a:rPr lang="de-DE" sz="2600" kern="100" dirty="0">
                <a:latin typeface="Calibri" panose="020F0502020204030204" pitchFamily="34" charset="0"/>
                <a:cs typeface="Calibri" panose="020F0502020204030204" pitchFamily="34" charset="0"/>
              </a:rPr>
              <a:t>Song zeigt wie stark Kapitalismus, Arbeitsmoral und Co in Gesellschaft und Pop-Kultur verankert ist</a:t>
            </a:r>
          </a:p>
        </p:txBody>
      </p:sp>
      <p:sp>
        <p:nvSpPr>
          <p:cNvPr id="12" name="Textfeld 11">
            <a:extLst>
              <a:ext uri="{FF2B5EF4-FFF2-40B4-BE49-F238E27FC236}">
                <a16:creationId xmlns:a16="http://schemas.microsoft.com/office/drawing/2014/main" id="{12D5DB5D-9D63-544A-D278-C838B06070C7}"/>
              </a:ext>
            </a:extLst>
          </p:cNvPr>
          <p:cNvSpPr txBox="1"/>
          <p:nvPr/>
        </p:nvSpPr>
        <p:spPr>
          <a:xfrm>
            <a:off x="8941736" y="3616413"/>
            <a:ext cx="2588519" cy="254790"/>
          </a:xfrm>
          <a:prstGeom prst="rect">
            <a:avLst/>
          </a:prstGeom>
          <a:noFill/>
        </p:spPr>
        <p:txBody>
          <a:bodyPr wrap="square">
            <a:spAutoFit/>
          </a:bodyPr>
          <a:lstStyle/>
          <a:p>
            <a:pPr algn="ctr"/>
            <a:r>
              <a:rPr lang="de-DE" sz="1000" dirty="0"/>
              <a:t>https://de.wikipedia.org/wiki/Britney_Spears</a:t>
            </a:r>
          </a:p>
        </p:txBody>
      </p:sp>
      <p:pic>
        <p:nvPicPr>
          <p:cNvPr id="7" name="Grafik 6" descr="Ein Bild, das Menschliches Gesicht, Person, Kleidung, Lange Haare enthält.&#10;&#10;Automatisch generierte Beschreibung">
            <a:extLst>
              <a:ext uri="{FF2B5EF4-FFF2-40B4-BE49-F238E27FC236}">
                <a16:creationId xmlns:a16="http://schemas.microsoft.com/office/drawing/2014/main" id="{9FF29F50-CE6D-06E3-3F6B-47DA862416AA}"/>
              </a:ext>
            </a:extLst>
          </p:cNvPr>
          <p:cNvPicPr>
            <a:picLocks noChangeAspect="1"/>
          </p:cNvPicPr>
          <p:nvPr/>
        </p:nvPicPr>
        <p:blipFill>
          <a:blip r:embed="rId3">
            <a:extLst>
              <a:ext uri="{28A0092B-C50C-407E-A947-70E740481C1C}">
                <a14:useLocalDpi xmlns:a14="http://schemas.microsoft.com/office/drawing/2010/main" val="0"/>
              </a:ext>
            </a:extLst>
          </a:blip>
          <a:srcRect l="12531" r="21465"/>
          <a:stretch/>
        </p:blipFill>
        <p:spPr>
          <a:xfrm>
            <a:off x="9110498" y="1410422"/>
            <a:ext cx="2588519" cy="2205991"/>
          </a:xfrm>
          <a:prstGeom prst="rect">
            <a:avLst/>
          </a:prstGeom>
        </p:spPr>
      </p:pic>
      <p:sp>
        <p:nvSpPr>
          <p:cNvPr id="9" name="Inhaltsplatzhalter 1">
            <a:extLst>
              <a:ext uri="{FF2B5EF4-FFF2-40B4-BE49-F238E27FC236}">
                <a16:creationId xmlns:a16="http://schemas.microsoft.com/office/drawing/2014/main" id="{D57CD708-EE89-57DE-1D1A-9C9B962C6561}"/>
              </a:ext>
            </a:extLst>
          </p:cNvPr>
          <p:cNvSpPr txBox="1">
            <a:spLocks/>
          </p:cNvSpPr>
          <p:nvPr/>
        </p:nvSpPr>
        <p:spPr>
          <a:xfrm>
            <a:off x="159004" y="1630880"/>
            <a:ext cx="4475747" cy="419248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1200"/>
              </a:spcAft>
              <a:buClr>
                <a:srgbClr val="BE40F2"/>
              </a:buClr>
              <a:buFont typeface="Wingdings" panose="05000000000000000000" pitchFamily="2" charset="2"/>
              <a:buChar char="§"/>
            </a:pPr>
            <a:r>
              <a:rPr lang="en-US" sz="2600" kern="100" dirty="0" err="1">
                <a:latin typeface="Calibri" panose="020F0502020204030204" pitchFamily="34" charset="0"/>
                <a:cs typeface="Calibri" panose="020F0502020204030204" pitchFamily="34" charset="0"/>
              </a:rPr>
              <a:t>Schauspieler</a:t>
            </a:r>
            <a:r>
              <a:rPr lang="en-US" sz="2600" kern="100" dirty="0">
                <a:latin typeface="Calibri" panose="020F0502020204030204" pitchFamily="34" charset="0"/>
                <a:cs typeface="Calibri" panose="020F0502020204030204" pitchFamily="34" charset="0"/>
              </a:rPr>
              <a:t>*in, </a:t>
            </a:r>
            <a:r>
              <a:rPr lang="en-US" sz="2600" kern="100" dirty="0" err="1">
                <a:latin typeface="Calibri" panose="020F0502020204030204" pitchFamily="34" charset="0"/>
                <a:cs typeface="Calibri" panose="020F0502020204030204" pitchFamily="34" charset="0"/>
              </a:rPr>
              <a:t>Sänger</a:t>
            </a:r>
            <a:r>
              <a:rPr lang="en-US" sz="2600" kern="100" dirty="0">
                <a:latin typeface="Calibri" panose="020F0502020204030204" pitchFamily="34" charset="0"/>
                <a:cs typeface="Calibri" panose="020F0502020204030204" pitchFamily="34" charset="0"/>
              </a:rPr>
              <a:t>*in &amp; Drag Queen</a:t>
            </a:r>
          </a:p>
          <a:p>
            <a:pPr>
              <a:spcBef>
                <a:spcPts val="1200"/>
              </a:spcBef>
              <a:spcAft>
                <a:spcPts val="1200"/>
              </a:spcAft>
              <a:buClr>
                <a:srgbClr val="BE40F2"/>
              </a:buClr>
              <a:buFont typeface="Wingdings" panose="05000000000000000000" pitchFamily="2" charset="2"/>
              <a:buChar char="§"/>
            </a:pPr>
            <a:r>
              <a:rPr lang="en-US" sz="2600" kern="100" dirty="0" err="1">
                <a:latin typeface="Calibri" panose="020F0502020204030204" pitchFamily="34" charset="0"/>
                <a:cs typeface="Calibri" panose="020F0502020204030204" pitchFamily="34" charset="0"/>
              </a:rPr>
              <a:t>Wurde</a:t>
            </a:r>
            <a:r>
              <a:rPr lang="en-US" sz="2600" kern="100" dirty="0">
                <a:latin typeface="Calibri" panose="020F0502020204030204" pitchFamily="34" charset="0"/>
                <a:cs typeface="Calibri" panose="020F0502020204030204" pitchFamily="34" charset="0"/>
              </a:rPr>
              <a:t> </a:t>
            </a:r>
            <a:r>
              <a:rPr lang="en-US" sz="2600" kern="100" dirty="0" err="1">
                <a:latin typeface="Calibri" panose="020F0502020204030204" pitchFamily="34" charset="0"/>
                <a:cs typeface="Calibri" panose="020F0502020204030204" pitchFamily="34" charset="0"/>
              </a:rPr>
              <a:t>mit</a:t>
            </a:r>
            <a:r>
              <a:rPr lang="en-US" sz="2600" kern="100" dirty="0">
                <a:latin typeface="Calibri" panose="020F0502020204030204" pitchFamily="34" charset="0"/>
                <a:cs typeface="Calibri" panose="020F0502020204030204" pitchFamily="34" charset="0"/>
              </a:rPr>
              <a:t> dem Lied </a:t>
            </a:r>
            <a:r>
              <a:rPr lang="en-US" sz="2600" i="1" kern="100" dirty="0">
                <a:latin typeface="Calibri" panose="020F0502020204030204" pitchFamily="34" charset="0"/>
                <a:cs typeface="Calibri" panose="020F0502020204030204" pitchFamily="34" charset="0"/>
              </a:rPr>
              <a:t>Supermodel (You better work) </a:t>
            </a:r>
            <a:r>
              <a:rPr lang="en-US" sz="2600" kern="100" dirty="0" err="1">
                <a:latin typeface="Calibri" panose="020F0502020204030204" pitchFamily="34" charset="0"/>
                <a:cs typeface="Calibri" panose="020F0502020204030204" pitchFamily="34" charset="0"/>
              </a:rPr>
              <a:t>berühmt</a:t>
            </a:r>
            <a:endParaRPr lang="en-US" sz="2600" kern="100" dirty="0">
              <a:latin typeface="Calibri" panose="020F0502020204030204" pitchFamily="34" charset="0"/>
              <a:cs typeface="Calibri" panose="020F0502020204030204" pitchFamily="34" charset="0"/>
            </a:endParaRPr>
          </a:p>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Arbeit für das </a:t>
            </a:r>
            <a:r>
              <a:rPr lang="en-US" sz="2600" kern="100" dirty="0" err="1">
                <a:latin typeface="Calibri" panose="020F0502020204030204" pitchFamily="34" charset="0"/>
                <a:cs typeface="Calibri" panose="020F0502020204030204" pitchFamily="34" charset="0"/>
              </a:rPr>
              <a:t>eigene</a:t>
            </a:r>
            <a:r>
              <a:rPr lang="en-US" sz="2600" kern="100" dirty="0">
                <a:latin typeface="Calibri" panose="020F0502020204030204" pitchFamily="34" charset="0"/>
                <a:cs typeface="Calibri" panose="020F0502020204030204" pitchFamily="34" charset="0"/>
              </a:rPr>
              <a:t> </a:t>
            </a:r>
            <a:r>
              <a:rPr lang="en-US" sz="2600" kern="100" dirty="0" err="1">
                <a:latin typeface="Calibri" panose="020F0502020204030204" pitchFamily="34" charset="0"/>
                <a:cs typeface="Calibri" panose="020F0502020204030204" pitchFamily="34" charset="0"/>
              </a:rPr>
              <a:t>Selbstwertgefühl</a:t>
            </a:r>
            <a:endParaRPr lang="en-US" sz="2600" kern="100" dirty="0">
              <a:latin typeface="Calibri" panose="020F0502020204030204" pitchFamily="34" charset="0"/>
              <a:cs typeface="Calibri" panose="020F0502020204030204" pitchFamily="34" charset="0"/>
            </a:endParaRPr>
          </a:p>
          <a:p>
            <a:pPr>
              <a:spcBef>
                <a:spcPts val="1200"/>
              </a:spcBef>
              <a:spcAft>
                <a:spcPts val="1200"/>
              </a:spcAft>
              <a:buClr>
                <a:srgbClr val="BE40F2"/>
              </a:buClr>
              <a:buFont typeface="Wingdings" panose="05000000000000000000" pitchFamily="2" charset="2"/>
              <a:buChar char="§"/>
            </a:pPr>
            <a:r>
              <a:rPr lang="de-DE" sz="2600" kern="100" dirty="0">
                <a:latin typeface="Calibri" panose="020F0502020204030204" pitchFamily="34" charset="0"/>
                <a:cs typeface="Calibri" panose="020F0502020204030204" pitchFamily="34" charset="0"/>
              </a:rPr>
              <a:t>Eher als Empowerment für die Queer Community genutzt und verstanden</a:t>
            </a:r>
          </a:p>
        </p:txBody>
      </p:sp>
      <p:pic>
        <p:nvPicPr>
          <p:cNvPr id="6" name="Grafik 5" descr="Ein Bild, das Menschliches Gesicht, Text, Jheri-Locke, Kleidung enthält.&#10;&#10;KI-generierte Inhalte können fehlerhaft sein.">
            <a:extLst>
              <a:ext uri="{FF2B5EF4-FFF2-40B4-BE49-F238E27FC236}">
                <a16:creationId xmlns:a16="http://schemas.microsoft.com/office/drawing/2014/main" id="{4ABF4706-019D-0ECB-9698-16B2A4D593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5630" y="3985202"/>
            <a:ext cx="1636191" cy="2043204"/>
          </a:xfrm>
          <a:prstGeom prst="rect">
            <a:avLst/>
          </a:prstGeom>
        </p:spPr>
      </p:pic>
      <p:sp>
        <p:nvSpPr>
          <p:cNvPr id="11" name="Textfeld 10">
            <a:extLst>
              <a:ext uri="{FF2B5EF4-FFF2-40B4-BE49-F238E27FC236}">
                <a16:creationId xmlns:a16="http://schemas.microsoft.com/office/drawing/2014/main" id="{0D851106-87DD-B0C5-CF67-95C8616CF20A}"/>
              </a:ext>
            </a:extLst>
          </p:cNvPr>
          <p:cNvSpPr txBox="1"/>
          <p:nvPr/>
        </p:nvSpPr>
        <p:spPr>
          <a:xfrm>
            <a:off x="10936953" y="4416398"/>
            <a:ext cx="1186603" cy="861774"/>
          </a:xfrm>
          <a:prstGeom prst="rect">
            <a:avLst/>
          </a:prstGeom>
          <a:noFill/>
        </p:spPr>
        <p:txBody>
          <a:bodyPr wrap="square">
            <a:spAutoFit/>
          </a:bodyPr>
          <a:lstStyle/>
          <a:p>
            <a:r>
              <a:rPr lang="de-DE" sz="1000" dirty="0"/>
              <a:t>https://commons.wikimedia.org/wiki/File:RuPaul_by_David_Shankbone_cropped.jpg</a:t>
            </a:r>
          </a:p>
        </p:txBody>
      </p:sp>
    </p:spTree>
    <p:extLst>
      <p:ext uri="{BB962C8B-B14F-4D97-AF65-F5344CB8AC3E}">
        <p14:creationId xmlns:p14="http://schemas.microsoft.com/office/powerpoint/2010/main" val="424095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6096000" y="2221714"/>
            <a:ext cx="5694947" cy="3265868"/>
          </a:xfrm>
        </p:spPr>
        <p:txBody>
          <a:bodyPr>
            <a:normAutofit/>
          </a:bodyPr>
          <a:lstStyle/>
          <a:p>
            <a:pPr marL="0" lvl="0" indent="0" algn="ctr">
              <a:lnSpc>
                <a:spcPct val="107000"/>
              </a:lnSpc>
              <a:spcAft>
                <a:spcPts val="800"/>
              </a:spcAft>
              <a:buNone/>
              <a:tabLst>
                <a:tab pos="457200" algn="l"/>
              </a:tabLst>
            </a:pPr>
            <a:r>
              <a:rPr lang="de-DE" dirty="0">
                <a:effectLst/>
                <a:latin typeface="Calibri" panose="020F0502020204030204" pitchFamily="34" charset="0"/>
                <a:ea typeface="Calibri" panose="020F0502020204030204" pitchFamily="34" charset="0"/>
                <a:cs typeface="Vrinda" panose="020B0502040204020203" pitchFamily="34" charset="0"/>
              </a:rPr>
              <a:t>Beim Einsturz der Textilfabrik Rana Plaza sterben 1136 Menschen und über 2000 werden verletz. Danach dürfen sich Textilarbeiter*innen erstmal in unabhängigen Gewerkschaften zusammenschließen.</a:t>
            </a:r>
          </a:p>
        </p:txBody>
      </p:sp>
      <p:sp>
        <p:nvSpPr>
          <p:cNvPr id="3" name="Titel 2"/>
          <p:cNvSpPr>
            <a:spLocks noGrp="1"/>
          </p:cNvSpPr>
          <p:nvPr>
            <p:ph type="title"/>
          </p:nvPr>
        </p:nvSpPr>
        <p:spPr>
          <a:xfrm>
            <a:off x="1181100" y="476672"/>
            <a:ext cx="9659724" cy="1143000"/>
          </a:xfrm>
        </p:spPr>
        <p:txBody>
          <a:bodyPr>
            <a:normAutofit/>
          </a:bodyPr>
          <a:lstStyle/>
          <a:p>
            <a:pPr algn="ctr"/>
            <a:r>
              <a:rPr lang="de-DE" dirty="0" err="1"/>
              <a:t>Sabhar</a:t>
            </a:r>
            <a:r>
              <a:rPr lang="de-DE" dirty="0"/>
              <a:t>, Bangladesch 24.04.2013</a:t>
            </a:r>
            <a:endParaRPr lang="en-US" dirty="0"/>
          </a:p>
        </p:txBody>
      </p:sp>
      <p:cxnSp>
        <p:nvCxnSpPr>
          <p:cNvPr id="5" name="Gerader Verbinder 4">
            <a:extLst>
              <a:ext uri="{FF2B5EF4-FFF2-40B4-BE49-F238E27FC236}">
                <a16:creationId xmlns:a16="http://schemas.microsoft.com/office/drawing/2014/main" id="{0903BA88-BF3A-9D4A-E833-7548333A6B88}"/>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4" name="Textfeld 3">
            <a:extLst>
              <a:ext uri="{FF2B5EF4-FFF2-40B4-BE49-F238E27FC236}">
                <a16:creationId xmlns:a16="http://schemas.microsoft.com/office/drawing/2014/main" id="{6DEA89B7-3159-309F-3ED3-870D4685396E}"/>
              </a:ext>
            </a:extLst>
          </p:cNvPr>
          <p:cNvSpPr txBox="1"/>
          <p:nvPr/>
        </p:nvSpPr>
        <p:spPr>
          <a:xfrm>
            <a:off x="550681" y="2382559"/>
            <a:ext cx="5436973" cy="1969770"/>
          </a:xfrm>
          <a:prstGeom prst="rect">
            <a:avLst/>
          </a:prstGeom>
          <a:noFill/>
          <a:ln w="19050">
            <a:solidFill>
              <a:srgbClr val="64CC6C"/>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a:t>Als Bild kann ein Bild der eingestürzten Fabrik verwendet werden: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de-DE" sz="2000" dirty="0"/>
          </a:p>
          <a:p>
            <a:pPr lvl="0" algn="ctr">
              <a:defRPr/>
            </a:pPr>
            <a:r>
              <a:rPr lang="de-DE" dirty="0"/>
              <a:t>https://www.bpb.de/kurz-knapp/hintergrund-aktuell/268127/vor-fuenf-jahren-textilfabrik-rana-plaza-in-bangladesch-eingestuerzt/</a:t>
            </a:r>
            <a:endParaRPr lang="de-DE" sz="2000" dirty="0"/>
          </a:p>
        </p:txBody>
      </p:sp>
    </p:spTree>
    <p:extLst>
      <p:ext uri="{BB962C8B-B14F-4D97-AF65-F5344CB8AC3E}">
        <p14:creationId xmlns:p14="http://schemas.microsoft.com/office/powerpoint/2010/main" val="386863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30306" y="2132856"/>
            <a:ext cx="7624482" cy="3888432"/>
          </a:xfrm>
        </p:spPr>
        <p:txBody>
          <a:bodyPr>
            <a:normAutofit/>
          </a:bodyPr>
          <a:lstStyle/>
          <a:p>
            <a:pPr>
              <a:buClr>
                <a:srgbClr val="BE40F2"/>
              </a:buClr>
              <a:buFont typeface="Wingdings" panose="05000000000000000000" pitchFamily="2" charset="2"/>
              <a:buChar char="§"/>
            </a:pPr>
            <a:r>
              <a:rPr lang="de-DE" sz="2400" dirty="0">
                <a:effectLst/>
                <a:latin typeface="Calibri" panose="020F0502020204030204" pitchFamily="34" charset="0"/>
                <a:ea typeface="Calibri" panose="020F0502020204030204" pitchFamily="34" charset="0"/>
                <a:cs typeface="Times New Roman" panose="02020603050405020304" pitchFamily="18" charset="0"/>
              </a:rPr>
              <a:t>Risse bereits am Vortag festgestellt</a:t>
            </a:r>
          </a:p>
          <a:p>
            <a:pPr>
              <a:buClr>
                <a:srgbClr val="BE40F2"/>
              </a:buClr>
              <a:buFont typeface="Wingdings" panose="05000000000000000000" pitchFamily="2" charset="2"/>
              <a:buChar char="§"/>
            </a:pPr>
            <a:r>
              <a:rPr lang="de-DE" sz="2400" dirty="0">
                <a:latin typeface="Calibri" panose="020F0502020204030204" pitchFamily="34" charset="0"/>
                <a:cs typeface="Times New Roman" panose="02020603050405020304" pitchFamily="18" charset="0"/>
              </a:rPr>
              <a:t>Trotz polizeilichen Betretungsverbot wurden mehr als 3000 Angestellte von den Fabrikbetreibern zur Arbeit gezwungen</a:t>
            </a:r>
          </a:p>
          <a:p>
            <a:pPr>
              <a:buClr>
                <a:srgbClr val="BE40F2"/>
              </a:buClr>
              <a:buFont typeface="Wingdings" panose="05000000000000000000" pitchFamily="2" charset="2"/>
              <a:buChar char="§"/>
            </a:pPr>
            <a:r>
              <a:rPr lang="de-DE" sz="2400" dirty="0">
                <a:latin typeface="Calibri" panose="020F0502020204030204" pitchFamily="34" charset="0"/>
                <a:cs typeface="Times New Roman" panose="02020603050405020304" pitchFamily="18" charset="0"/>
              </a:rPr>
              <a:t>In der Fabrik wurde hauptsächlich für europäische Modefirmen wie Primark, Benetton, Mango, C&amp;A, KiK.. Produziert</a:t>
            </a:r>
          </a:p>
          <a:p>
            <a:pPr>
              <a:buClr>
                <a:srgbClr val="BE40F2"/>
              </a:buClr>
              <a:buFont typeface="Wingdings" panose="05000000000000000000" pitchFamily="2" charset="2"/>
              <a:buChar char="§"/>
            </a:pPr>
            <a:r>
              <a:rPr lang="de-DE" sz="2400" dirty="0">
                <a:latin typeface="Calibri" panose="020F0502020204030204" pitchFamily="34" charset="0"/>
                <a:cs typeface="Times New Roman" panose="02020603050405020304" pitchFamily="18" charset="0"/>
              </a:rPr>
              <a:t>Ausbeutung von Arbeiter*innen ohne Rücksicht auf Gesundheit</a:t>
            </a:r>
          </a:p>
          <a:p>
            <a:pPr marL="0" indent="0">
              <a:buNone/>
            </a:pPr>
            <a:endParaRPr lang="de-DE" sz="2400" dirty="0">
              <a:latin typeface="Calibri" panose="020F0502020204030204" pitchFamily="34" charset="0"/>
              <a:cs typeface="Times New Roman" panose="02020603050405020304" pitchFamily="18" charset="0"/>
            </a:endParaRPr>
          </a:p>
        </p:txBody>
      </p:sp>
      <p:sp>
        <p:nvSpPr>
          <p:cNvPr id="3" name="Titel 2"/>
          <p:cNvSpPr>
            <a:spLocks noGrp="1"/>
          </p:cNvSpPr>
          <p:nvPr>
            <p:ph type="title"/>
          </p:nvPr>
        </p:nvSpPr>
        <p:spPr>
          <a:xfrm>
            <a:off x="650449" y="444547"/>
            <a:ext cx="11312165" cy="1143000"/>
          </a:xfrm>
        </p:spPr>
        <p:txBody>
          <a:bodyPr>
            <a:noAutofit/>
          </a:bodyPr>
          <a:lstStyle/>
          <a:p>
            <a:pPr algn="ctr"/>
            <a:r>
              <a:rPr lang="de-DE" dirty="0"/>
              <a:t>Rana Plaza Einsturz 2013</a:t>
            </a:r>
            <a:endParaRPr lang="en-US" dirty="0"/>
          </a:p>
        </p:txBody>
      </p:sp>
      <p:cxnSp>
        <p:nvCxnSpPr>
          <p:cNvPr id="8" name="Gerader Verbinder 7">
            <a:extLst>
              <a:ext uri="{FF2B5EF4-FFF2-40B4-BE49-F238E27FC236}">
                <a16:creationId xmlns:a16="http://schemas.microsoft.com/office/drawing/2014/main" id="{83B74306-39C8-ED23-D985-5DE1014BD11A}"/>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720732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3C47C-E5CE-0280-14BB-96C32509A260}"/>
            </a:ext>
          </a:extLst>
        </p:cNvPr>
        <p:cNvGrpSpPr/>
        <p:nvPr/>
      </p:nvGrpSpPr>
      <p:grpSpPr>
        <a:xfrm>
          <a:off x="0" y="0"/>
          <a:ext cx="0" cy="0"/>
          <a:chOff x="0" y="0"/>
          <a:chExt cx="0" cy="0"/>
        </a:xfrm>
      </p:grpSpPr>
      <p:sp>
        <p:nvSpPr>
          <p:cNvPr id="12" name="Titel 1">
            <a:extLst>
              <a:ext uri="{FF2B5EF4-FFF2-40B4-BE49-F238E27FC236}">
                <a16:creationId xmlns:a16="http://schemas.microsoft.com/office/drawing/2014/main" id="{5AA41F18-63BD-7F33-2CE6-BBA50AEE1270}"/>
              </a:ext>
            </a:extLst>
          </p:cNvPr>
          <p:cNvSpPr>
            <a:spLocks noGrp="1"/>
          </p:cNvSpPr>
          <p:nvPr>
            <p:ph type="title"/>
          </p:nvPr>
        </p:nvSpPr>
        <p:spPr>
          <a:xfrm>
            <a:off x="0" y="75627"/>
            <a:ext cx="12047456" cy="1111891"/>
          </a:xfrm>
        </p:spPr>
        <p:txBody>
          <a:bodyPr>
            <a:normAutofit/>
          </a:bodyPr>
          <a:lstStyle/>
          <a:p>
            <a:pPr algn="ctr"/>
            <a:r>
              <a:rPr lang="es-ES" dirty="0"/>
              <a:t>Stop EACOP Proteste 2024/2025</a:t>
            </a:r>
            <a:endParaRPr lang="de-DE" dirty="0"/>
          </a:p>
        </p:txBody>
      </p:sp>
      <p:cxnSp>
        <p:nvCxnSpPr>
          <p:cNvPr id="13" name="Gerader Verbinder 12">
            <a:extLst>
              <a:ext uri="{FF2B5EF4-FFF2-40B4-BE49-F238E27FC236}">
                <a16:creationId xmlns:a16="http://schemas.microsoft.com/office/drawing/2014/main" id="{010D3299-D8CA-549A-7CBB-39E2927AC214}"/>
              </a:ext>
            </a:extLst>
          </p:cNvPr>
          <p:cNvCxnSpPr/>
          <p:nvPr/>
        </p:nvCxnSpPr>
        <p:spPr>
          <a:xfrm>
            <a:off x="1094929" y="923921"/>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15" name="Textfeld 14">
            <a:extLst>
              <a:ext uri="{FF2B5EF4-FFF2-40B4-BE49-F238E27FC236}">
                <a16:creationId xmlns:a16="http://schemas.microsoft.com/office/drawing/2014/main" id="{D89A8968-6800-8C5C-0B4B-8FA998426CD4}"/>
              </a:ext>
            </a:extLst>
          </p:cNvPr>
          <p:cNvSpPr txBox="1"/>
          <p:nvPr/>
        </p:nvSpPr>
        <p:spPr>
          <a:xfrm>
            <a:off x="5819330" y="1252474"/>
            <a:ext cx="6228126" cy="4093428"/>
          </a:xfrm>
          <a:prstGeom prst="rect">
            <a:avLst/>
          </a:prstGeom>
          <a:noFill/>
        </p:spPr>
        <p:txBody>
          <a:bodyPr wrap="square">
            <a:spAutoFit/>
          </a:bodyPr>
          <a:lstStyle/>
          <a:p>
            <a:r>
              <a:rPr lang="de-DE" sz="2000" i="1" dirty="0"/>
              <a:t>"Das Projekt droht Tausende von Familien und Bauern von ihrem Land zu vertreiben. Es birgt erhebliche Risiken für Wasserressourcen und Feuchtgebiete - einschließlich des Einzugsgebiets des Viktoriasees, auf den über 40 Millionen Menschen für die Versorgung mit Trinkwasser und die Nahrungsmittelproduktion angewiesen sind. Es würde zahlreiche empfindliche Hotspots der biologischen Vielfalt durchqueren und mehrere Naturschutzgebiete, die für die Erhaltung bedrohter Elefanten-, Löwen- und </a:t>
            </a:r>
            <a:r>
              <a:rPr lang="de-DE" sz="2000" i="1" dirty="0" err="1"/>
              <a:t>Schimpansenarten</a:t>
            </a:r>
            <a:r>
              <a:rPr lang="de-DE" sz="2000" i="1" dirty="0"/>
              <a:t> von entscheidender Bedeutung sind, erheblich beeinträchtigen. Und natürlich ist das Verbrennen von noch mehr Erdöl das Letzte, was unser Planet braucht!"</a:t>
            </a:r>
            <a:endParaRPr lang="en-US" sz="2000" i="1" dirty="0">
              <a:effectLst/>
            </a:endParaRPr>
          </a:p>
        </p:txBody>
      </p:sp>
      <p:pic>
        <p:nvPicPr>
          <p:cNvPr id="3" name="Grafik 2">
            <a:extLst>
              <a:ext uri="{FF2B5EF4-FFF2-40B4-BE49-F238E27FC236}">
                <a16:creationId xmlns:a16="http://schemas.microsoft.com/office/drawing/2014/main" id="{7057FC55-1529-3657-06EC-A9F8D0286A36}"/>
              </a:ext>
            </a:extLst>
          </p:cNvPr>
          <p:cNvPicPr>
            <a:picLocks noChangeAspect="1"/>
          </p:cNvPicPr>
          <p:nvPr/>
        </p:nvPicPr>
        <p:blipFill>
          <a:blip r:embed="rId3">
            <a:extLst>
              <a:ext uri="{28A0092B-C50C-407E-A947-70E740481C1C}">
                <a14:useLocalDpi xmlns:a14="http://schemas.microsoft.com/office/drawing/2010/main" val="0"/>
              </a:ext>
            </a:extLst>
          </a:blip>
          <a:srcRect l="10183" r="5405"/>
          <a:stretch>
            <a:fillRect/>
          </a:stretch>
        </p:blipFill>
        <p:spPr>
          <a:xfrm>
            <a:off x="219395" y="1329187"/>
            <a:ext cx="5171441" cy="4084320"/>
          </a:xfrm>
          <a:prstGeom prst="rect">
            <a:avLst/>
          </a:prstGeom>
        </p:spPr>
      </p:pic>
      <p:sp>
        <p:nvSpPr>
          <p:cNvPr id="5" name="Textfeld 4">
            <a:extLst>
              <a:ext uri="{FF2B5EF4-FFF2-40B4-BE49-F238E27FC236}">
                <a16:creationId xmlns:a16="http://schemas.microsoft.com/office/drawing/2014/main" id="{9CE14D3F-A7D7-113D-568A-7F5029468755}"/>
              </a:ext>
            </a:extLst>
          </p:cNvPr>
          <p:cNvSpPr txBox="1"/>
          <p:nvPr/>
        </p:nvSpPr>
        <p:spPr>
          <a:xfrm>
            <a:off x="219395" y="5555176"/>
            <a:ext cx="630420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err="1">
                <a:effectLst/>
              </a:rPr>
              <a:t>Bildquelle</a:t>
            </a:r>
            <a:r>
              <a:rPr lang="en-US" sz="1100" b="0" dirty="0">
                <a:effectLst/>
              </a:rPr>
              <a:t>: </a:t>
            </a:r>
            <a:r>
              <a:rPr lang="de-DE" sz="1100" dirty="0">
                <a:hlinkClick r:id="rId4">
                  <a:extLst>
                    <a:ext uri="{A12FA001-AC4F-418D-AE19-62706E023703}">
                      <ahyp:hlinkClr xmlns:ahyp="http://schemas.microsoft.com/office/drawing/2018/hyperlinkcolor" val="tx"/>
                    </a:ext>
                  </a:extLst>
                </a:hlinkClick>
              </a:rPr>
              <a:t>https://www.commondreams.org/media-library/opponents-of-eacop-carry-a-banner-in-nyc.jpg?id=52979359&amp;width=1200&amp;height=400&amp;quality=</a:t>
            </a:r>
            <a:r>
              <a:rPr lang="de-DE" sz="1100" dirty="0"/>
              <a:t>90&amp;coordinates= 0%2C1124%2C0%2C876 </a:t>
            </a:r>
          </a:p>
        </p:txBody>
      </p:sp>
    </p:spTree>
    <p:extLst>
      <p:ext uri="{BB962C8B-B14F-4D97-AF65-F5344CB8AC3E}">
        <p14:creationId xmlns:p14="http://schemas.microsoft.com/office/powerpoint/2010/main" val="49771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AB010-85E3-9890-5151-3930C48A0516}"/>
            </a:ext>
          </a:extLst>
        </p:cNvPr>
        <p:cNvGrpSpPr/>
        <p:nvPr/>
      </p:nvGrpSpPr>
      <p:grpSpPr>
        <a:xfrm>
          <a:off x="0" y="0"/>
          <a:ext cx="0" cy="0"/>
          <a:chOff x="0" y="0"/>
          <a:chExt cx="0" cy="0"/>
        </a:xfrm>
      </p:grpSpPr>
      <p:sp>
        <p:nvSpPr>
          <p:cNvPr id="9" name="Textfeld 8">
            <a:extLst>
              <a:ext uri="{FF2B5EF4-FFF2-40B4-BE49-F238E27FC236}">
                <a16:creationId xmlns:a16="http://schemas.microsoft.com/office/drawing/2014/main" id="{8A92CC16-423E-1BAF-C0E1-380425D7E897}"/>
              </a:ext>
            </a:extLst>
          </p:cNvPr>
          <p:cNvSpPr txBox="1"/>
          <p:nvPr/>
        </p:nvSpPr>
        <p:spPr>
          <a:xfrm>
            <a:off x="7834744" y="5535434"/>
            <a:ext cx="3950856" cy="430887"/>
          </a:xfrm>
          <a:prstGeom prst="rect">
            <a:avLst/>
          </a:prstGeom>
          <a:noFill/>
        </p:spPr>
        <p:txBody>
          <a:bodyPr wrap="square">
            <a:spAutoFit/>
          </a:bodyPr>
          <a:lstStyle/>
          <a:p>
            <a:r>
              <a:rPr lang="de-DE" sz="1050" dirty="0"/>
              <a:t>https://de.wikipedia.org/wiki/East_African_Crude_Oil_Pipeline#/media/Datei:Uganda-Tanzania_Proposed_Pipeline.jpg</a:t>
            </a:r>
          </a:p>
        </p:txBody>
      </p:sp>
      <p:sp>
        <p:nvSpPr>
          <p:cNvPr id="12" name="Titel 1">
            <a:extLst>
              <a:ext uri="{FF2B5EF4-FFF2-40B4-BE49-F238E27FC236}">
                <a16:creationId xmlns:a16="http://schemas.microsoft.com/office/drawing/2014/main" id="{D006E305-D40D-73D6-B5DF-689D7649BC82}"/>
              </a:ext>
            </a:extLst>
          </p:cNvPr>
          <p:cNvSpPr>
            <a:spLocks noGrp="1"/>
          </p:cNvSpPr>
          <p:nvPr>
            <p:ph type="title"/>
          </p:nvPr>
        </p:nvSpPr>
        <p:spPr>
          <a:xfrm>
            <a:off x="0" y="75627"/>
            <a:ext cx="12047456" cy="1111891"/>
          </a:xfrm>
        </p:spPr>
        <p:txBody>
          <a:bodyPr>
            <a:normAutofit/>
          </a:bodyPr>
          <a:lstStyle/>
          <a:p>
            <a:pPr algn="ctr"/>
            <a:r>
              <a:rPr lang="es-ES" dirty="0"/>
              <a:t>Stop East African Crude Oil Pipeline</a:t>
            </a:r>
            <a:endParaRPr lang="de-DE" dirty="0"/>
          </a:p>
        </p:txBody>
      </p:sp>
      <p:cxnSp>
        <p:nvCxnSpPr>
          <p:cNvPr id="13" name="Gerader Verbinder 12">
            <a:extLst>
              <a:ext uri="{FF2B5EF4-FFF2-40B4-BE49-F238E27FC236}">
                <a16:creationId xmlns:a16="http://schemas.microsoft.com/office/drawing/2014/main" id="{4D8CA12D-1F0E-CFC6-E154-7090B7C552C3}"/>
              </a:ext>
            </a:extLst>
          </p:cNvPr>
          <p:cNvCxnSpPr/>
          <p:nvPr/>
        </p:nvCxnSpPr>
        <p:spPr>
          <a:xfrm>
            <a:off x="1094929" y="923921"/>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2" name="Textfeld 1">
            <a:extLst>
              <a:ext uri="{FF2B5EF4-FFF2-40B4-BE49-F238E27FC236}">
                <a16:creationId xmlns:a16="http://schemas.microsoft.com/office/drawing/2014/main" id="{EAF47169-FC9E-AC37-7CCE-12CD3ED36379}"/>
              </a:ext>
            </a:extLst>
          </p:cNvPr>
          <p:cNvSpPr txBox="1"/>
          <p:nvPr/>
        </p:nvSpPr>
        <p:spPr>
          <a:xfrm>
            <a:off x="316609" y="1447458"/>
            <a:ext cx="7385605" cy="3785652"/>
          </a:xfrm>
          <a:prstGeom prst="rect">
            <a:avLst/>
          </a:prstGeom>
          <a:noFill/>
        </p:spPr>
        <p:txBody>
          <a:bodyPr wrap="square">
            <a:spAutoFit/>
          </a:bodyPr>
          <a:lstStyle/>
          <a:p>
            <a:pPr marL="342900" lvl="0" indent="-342900" eaLnBrk="0" fontAlgn="base" hangingPunct="0">
              <a:spcBef>
                <a:spcPct val="0"/>
              </a:spcBef>
              <a:spcAft>
                <a:spcPct val="0"/>
              </a:spcAft>
              <a:buClr>
                <a:srgbClr val="BE40F2"/>
              </a:buClr>
              <a:buFont typeface="Wingdings" panose="05000000000000000000" pitchFamily="2" charset="2"/>
              <a:buChar char="§"/>
            </a:pPr>
            <a:r>
              <a:rPr lang="de-DE" altLang="de-DE" sz="2400" dirty="0"/>
              <a:t>Geplante Pipeline für den Transport von Rohöl aus Uganda zum Ölhafen in Tansania (hauptsächlich durch den französischen Mineralölkonzern TotalEnergies)</a:t>
            </a:r>
            <a:endParaRPr lang="de-DE" altLang="de-DE" sz="1400" dirty="0"/>
          </a:p>
          <a:p>
            <a:pPr marL="342900" lvl="0" indent="-342900" eaLnBrk="0" fontAlgn="base" hangingPunct="0">
              <a:spcBef>
                <a:spcPct val="0"/>
              </a:spcBef>
              <a:spcAft>
                <a:spcPct val="0"/>
              </a:spcAft>
              <a:buClr>
                <a:srgbClr val="BE40F2"/>
              </a:buClr>
              <a:buFont typeface="Wingdings" panose="05000000000000000000" pitchFamily="2" charset="2"/>
              <a:buChar char="§"/>
            </a:pPr>
            <a:r>
              <a:rPr lang="de-DE" altLang="de-DE" sz="2400" dirty="0"/>
              <a:t>Vertreibung; Bedrohung von Wasserressourcen, Naturschutzgebieten und Lebensgrundlagen</a:t>
            </a:r>
            <a:endParaRPr lang="de-DE" altLang="de-DE" sz="1400" dirty="0"/>
          </a:p>
          <a:p>
            <a:pPr marL="342900" lvl="0" indent="-342900" eaLnBrk="0" fontAlgn="base" hangingPunct="0">
              <a:spcBef>
                <a:spcPct val="0"/>
              </a:spcBef>
              <a:spcAft>
                <a:spcPct val="0"/>
              </a:spcAft>
              <a:buClr>
                <a:srgbClr val="BE40F2"/>
              </a:buClr>
              <a:buFont typeface="Wingdings" panose="05000000000000000000" pitchFamily="2" charset="2"/>
              <a:buChar char="§"/>
            </a:pPr>
            <a:r>
              <a:rPr lang="de-DE" altLang="de-DE" sz="2400" dirty="0"/>
              <a:t>34million Tonnen zusätzliches </a:t>
            </a:r>
            <a:r>
              <a:rPr lang="en-US" sz="2400" dirty="0"/>
              <a:t>CO₂ </a:t>
            </a:r>
            <a:r>
              <a:rPr lang="de-DE" sz="2400" dirty="0"/>
              <a:t>pro Jahr</a:t>
            </a:r>
            <a:endParaRPr lang="de-DE" altLang="de-DE" sz="1400" dirty="0"/>
          </a:p>
          <a:p>
            <a:pPr marL="342900" lvl="0" indent="-342900" eaLnBrk="0" fontAlgn="base" hangingPunct="0">
              <a:spcBef>
                <a:spcPct val="0"/>
              </a:spcBef>
              <a:spcAft>
                <a:spcPct val="0"/>
              </a:spcAft>
              <a:buClr>
                <a:srgbClr val="BE40F2"/>
              </a:buClr>
              <a:buFont typeface="Wingdings" panose="05000000000000000000" pitchFamily="2" charset="2"/>
              <a:buChar char="§"/>
            </a:pPr>
            <a:r>
              <a:rPr lang="de-DE" altLang="de-DE" sz="2400" dirty="0"/>
              <a:t>Massive Proteste gegen das Projekt in der Region und weltweit</a:t>
            </a:r>
          </a:p>
          <a:p>
            <a:pPr marL="342900" lvl="0" indent="-342900" eaLnBrk="0" fontAlgn="base" hangingPunct="0">
              <a:spcBef>
                <a:spcPct val="0"/>
              </a:spcBef>
              <a:spcAft>
                <a:spcPct val="0"/>
              </a:spcAft>
              <a:buClr>
                <a:srgbClr val="BE40F2"/>
              </a:buClr>
              <a:buFont typeface="Wingdings" panose="05000000000000000000" pitchFamily="2" charset="2"/>
              <a:buChar char="§"/>
            </a:pPr>
            <a:r>
              <a:rPr lang="de-DE" altLang="de-DE" sz="2400" dirty="0"/>
              <a:t>Viele Banken und Versicherungsgesellschaften haben sich aus dem Projekt zurückgezogen</a:t>
            </a:r>
            <a:endParaRPr lang="de-DE" altLang="de-DE" sz="1400" dirty="0">
              <a:latin typeface="Arial" panose="020B0604020202020204" pitchFamily="34" charset="0"/>
            </a:endParaRPr>
          </a:p>
        </p:txBody>
      </p:sp>
      <p:pic>
        <p:nvPicPr>
          <p:cNvPr id="8" name="Grafik 7" descr="Ein Bild, das Karte, Text, Diagramm, Atlas enthält.&#10;&#10;KI-generierte Inhalte können fehlerhaft sein.">
            <a:extLst>
              <a:ext uri="{FF2B5EF4-FFF2-40B4-BE49-F238E27FC236}">
                <a16:creationId xmlns:a16="http://schemas.microsoft.com/office/drawing/2014/main" id="{85B5978D-6A7D-4509-CF26-F0A8070190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8823" y="1187518"/>
            <a:ext cx="3766777" cy="4145662"/>
          </a:xfrm>
          <a:prstGeom prst="rect">
            <a:avLst/>
          </a:prstGeom>
        </p:spPr>
      </p:pic>
    </p:spTree>
    <p:extLst>
      <p:ext uri="{BB962C8B-B14F-4D97-AF65-F5344CB8AC3E}">
        <p14:creationId xmlns:p14="http://schemas.microsoft.com/office/powerpoint/2010/main" val="3609092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PlaceHolder 1"/>
          <p:cNvSpPr>
            <a:spLocks noGrp="1"/>
          </p:cNvSpPr>
          <p:nvPr>
            <p:ph type="title"/>
          </p:nvPr>
        </p:nvSpPr>
        <p:spPr>
          <a:xfrm>
            <a:off x="583920" y="3341160"/>
            <a:ext cx="3520800" cy="1035720"/>
          </a:xfrm>
          <a:prstGeom prst="rect">
            <a:avLst/>
          </a:prstGeom>
          <a:noFill/>
          <a:ln w="0">
            <a:noFill/>
          </a:ln>
        </p:spPr>
        <p:txBody>
          <a:bodyPr lIns="91440" tIns="45720" rIns="91440" bIns="45720" anchor="b">
            <a:normAutofit/>
          </a:bodyPr>
          <a:lstStyle/>
          <a:p>
            <a:pPr indent="0" defTabSz="914400">
              <a:lnSpc>
                <a:spcPct val="90000"/>
              </a:lnSpc>
              <a:buNone/>
            </a:pPr>
            <a:r>
              <a:rPr lang="de-DE" sz="2400" b="0" strike="noStrike" spc="-1" dirty="0">
                <a:solidFill>
                  <a:schemeClr val="dk1"/>
                </a:solidFill>
                <a:latin typeface="Calibri Light"/>
              </a:rPr>
              <a:t>Newsletter: </a:t>
            </a:r>
            <a:r>
              <a:rPr lang="de-DE" sz="2400" b="0" u="sng" strike="noStrike" spc="-1" dirty="0">
                <a:solidFill>
                  <a:srgbClr val="BE40F2"/>
                </a:solidFill>
                <a:uFillTx/>
                <a:latin typeface="Calibri Light"/>
                <a:hlinkClick r:id="rId3">
                  <a:extLst>
                    <a:ext uri="{A12FA001-AC4F-418D-AE19-62706E023703}">
                      <ahyp:hlinkClr xmlns:ahyp="http://schemas.microsoft.com/office/drawing/2018/hyperlinkcolor" val="tx"/>
                    </a:ext>
                  </a:extLst>
                </a:hlinkClick>
              </a:rPr>
              <a:t>http://buwa-kollektiv.de/newsletter/</a:t>
            </a:r>
            <a:r>
              <a:rPr lang="de-DE" sz="2400" b="0" strike="noStrike" spc="-1" dirty="0">
                <a:solidFill>
                  <a:srgbClr val="BE40F2"/>
                </a:solidFill>
                <a:latin typeface="Calibri Light"/>
              </a:rPr>
              <a:t> </a:t>
            </a:r>
            <a:endParaRPr lang="en-US" sz="2400" b="0" strike="noStrike" spc="-1" dirty="0">
              <a:solidFill>
                <a:srgbClr val="BE40F2"/>
              </a:solidFill>
              <a:latin typeface="Calibri"/>
            </a:endParaRPr>
          </a:p>
        </p:txBody>
      </p:sp>
      <p:pic>
        <p:nvPicPr>
          <p:cNvPr id="410" name="Grafik 4"/>
          <p:cNvPicPr/>
          <p:nvPr/>
        </p:nvPicPr>
        <p:blipFill>
          <a:blip r:embed="rId4"/>
          <a:stretch/>
        </p:blipFill>
        <p:spPr>
          <a:xfrm>
            <a:off x="1509120" y="270720"/>
            <a:ext cx="2152080" cy="1144080"/>
          </a:xfrm>
          <a:prstGeom prst="rect">
            <a:avLst/>
          </a:prstGeom>
          <a:ln w="0">
            <a:noFill/>
          </a:ln>
        </p:spPr>
      </p:pic>
      <p:cxnSp>
        <p:nvCxnSpPr>
          <p:cNvPr id="411" name="Gerader Verbinder 6"/>
          <p:cNvCxnSpPr/>
          <p:nvPr/>
        </p:nvCxnSpPr>
        <p:spPr>
          <a:xfrm>
            <a:off x="838080" y="1576800"/>
            <a:ext cx="10256760" cy="360"/>
          </a:xfrm>
          <a:prstGeom prst="straightConnector1">
            <a:avLst/>
          </a:prstGeom>
          <a:ln w="57150">
            <a:solidFill>
              <a:srgbClr val="64CC6C"/>
            </a:solidFill>
          </a:ln>
        </p:spPr>
      </p:cxnSp>
      <p:sp>
        <p:nvSpPr>
          <p:cNvPr id="412" name="Datumsplatzhalter 3"/>
          <p:cNvSpPr/>
          <p:nvPr/>
        </p:nvSpPr>
        <p:spPr>
          <a:xfrm>
            <a:off x="838080" y="6356520"/>
            <a:ext cx="274284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defTabSz="914400">
              <a:lnSpc>
                <a:spcPct val="100000"/>
              </a:lnSpc>
            </a:pPr>
            <a:r>
              <a:rPr lang="de-DE" sz="1200" b="0" strike="noStrike" spc="-1">
                <a:solidFill>
                  <a:schemeClr val="dk1">
                    <a:tint val="75000"/>
                  </a:schemeClr>
                </a:solidFill>
                <a:latin typeface="Calibri"/>
              </a:rPr>
              <a:t>29.05.2024</a:t>
            </a:r>
            <a:endParaRPr lang="de-DE" sz="1200" b="0" strike="noStrike" spc="-1">
              <a:solidFill>
                <a:srgbClr val="000000"/>
              </a:solidFill>
              <a:latin typeface="Calibri"/>
            </a:endParaRPr>
          </a:p>
        </p:txBody>
      </p:sp>
      <p:sp>
        <p:nvSpPr>
          <p:cNvPr id="413" name="Foliennummernplatzhalter 5"/>
          <p:cNvSpPr/>
          <p:nvPr/>
        </p:nvSpPr>
        <p:spPr>
          <a:xfrm>
            <a:off x="8610480" y="6356520"/>
            <a:ext cx="274284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r" defTabSz="914400">
              <a:lnSpc>
                <a:spcPct val="100000"/>
              </a:lnSpc>
            </a:pPr>
            <a:fld id="{8D42C600-9B9D-4C87-A70C-0B18FB5B5158}" type="slidenum">
              <a:rPr lang="de-DE" sz="1200" b="0" strike="noStrike" spc="-1">
                <a:solidFill>
                  <a:schemeClr val="dk1">
                    <a:tint val="75000"/>
                  </a:schemeClr>
                </a:solidFill>
                <a:latin typeface="Calibri"/>
              </a:rPr>
              <a:t>46</a:t>
            </a:fld>
            <a:endParaRPr lang="de-DE" sz="1200" b="0" strike="noStrike" spc="-1">
              <a:solidFill>
                <a:srgbClr val="000000"/>
              </a:solidFill>
              <a:latin typeface="Calibri"/>
            </a:endParaRPr>
          </a:p>
        </p:txBody>
      </p:sp>
      <p:pic>
        <p:nvPicPr>
          <p:cNvPr id="414" name="Grafik 7"/>
          <p:cNvPicPr/>
          <p:nvPr/>
        </p:nvPicPr>
        <p:blipFill>
          <a:blip r:embed="rId5"/>
          <a:srcRect l="18823" r="28290" b="70735"/>
          <a:stretch/>
        </p:blipFill>
        <p:spPr>
          <a:xfrm>
            <a:off x="378360" y="5959080"/>
            <a:ext cx="626400" cy="345960"/>
          </a:xfrm>
          <a:prstGeom prst="rect">
            <a:avLst/>
          </a:prstGeom>
          <a:ln w="0">
            <a:noFill/>
          </a:ln>
        </p:spPr>
      </p:pic>
      <p:pic>
        <p:nvPicPr>
          <p:cNvPr id="416" name="Grafik 9"/>
          <p:cNvPicPr/>
          <p:nvPr/>
        </p:nvPicPr>
        <p:blipFill>
          <a:blip r:embed="rId5"/>
          <a:srcRect l="18823" r="28290" b="70735"/>
          <a:stretch/>
        </p:blipFill>
        <p:spPr>
          <a:xfrm>
            <a:off x="3510720" y="5960880"/>
            <a:ext cx="626400" cy="345960"/>
          </a:xfrm>
          <a:prstGeom prst="rect">
            <a:avLst/>
          </a:prstGeom>
          <a:ln w="0">
            <a:noFill/>
          </a:ln>
        </p:spPr>
      </p:pic>
      <p:pic>
        <p:nvPicPr>
          <p:cNvPr id="417" name="Grafik 10"/>
          <p:cNvPicPr/>
          <p:nvPr/>
        </p:nvPicPr>
        <p:blipFill>
          <a:blip r:embed="rId5"/>
          <a:srcRect l="18823" r="28290" b="70735"/>
          <a:stretch/>
        </p:blipFill>
        <p:spPr>
          <a:xfrm>
            <a:off x="8153280" y="5960880"/>
            <a:ext cx="626400" cy="345960"/>
          </a:xfrm>
          <a:prstGeom prst="rect">
            <a:avLst/>
          </a:prstGeom>
          <a:ln w="0">
            <a:noFill/>
          </a:ln>
        </p:spPr>
      </p:pic>
      <p:grpSp>
        <p:nvGrpSpPr>
          <p:cNvPr id="418" name="Gruppieren 16"/>
          <p:cNvGrpSpPr/>
          <p:nvPr/>
        </p:nvGrpSpPr>
        <p:grpSpPr>
          <a:xfrm>
            <a:off x="0" y="0"/>
            <a:ext cx="0" cy="0"/>
            <a:chOff x="0" y="0"/>
            <a:chExt cx="0" cy="0"/>
          </a:xfrm>
        </p:grpSpPr>
      </p:grpSp>
      <p:pic>
        <p:nvPicPr>
          <p:cNvPr id="419" name="Grafik 20"/>
          <p:cNvPicPr/>
          <p:nvPr/>
        </p:nvPicPr>
        <p:blipFill>
          <a:blip r:embed="rId6"/>
          <a:srcRect l="18823" r="28290" b="70735"/>
          <a:stretch/>
        </p:blipFill>
        <p:spPr>
          <a:xfrm rot="10800000">
            <a:off x="5112000" y="6195240"/>
            <a:ext cx="626400" cy="345960"/>
          </a:xfrm>
          <a:prstGeom prst="rect">
            <a:avLst/>
          </a:prstGeom>
          <a:ln w="0">
            <a:noFill/>
          </a:ln>
        </p:spPr>
      </p:pic>
      <p:pic>
        <p:nvPicPr>
          <p:cNvPr id="420" name="Grafik 21"/>
          <p:cNvPicPr/>
          <p:nvPr/>
        </p:nvPicPr>
        <p:blipFill>
          <a:blip r:embed="rId6"/>
          <a:srcRect l="18823" r="28290" b="70735"/>
          <a:stretch/>
        </p:blipFill>
        <p:spPr>
          <a:xfrm rot="10800000">
            <a:off x="1853640" y="6195240"/>
            <a:ext cx="626400" cy="345960"/>
          </a:xfrm>
          <a:prstGeom prst="rect">
            <a:avLst/>
          </a:prstGeom>
          <a:ln w="0">
            <a:noFill/>
          </a:ln>
        </p:spPr>
      </p:pic>
      <p:pic>
        <p:nvPicPr>
          <p:cNvPr id="421" name="Grafik 22"/>
          <p:cNvPicPr/>
          <p:nvPr/>
        </p:nvPicPr>
        <p:blipFill>
          <a:blip r:embed="rId6"/>
          <a:srcRect l="18823" r="28290" b="70735"/>
          <a:stretch/>
        </p:blipFill>
        <p:spPr>
          <a:xfrm rot="10800000">
            <a:off x="9355680" y="6194520"/>
            <a:ext cx="626400" cy="345960"/>
          </a:xfrm>
          <a:prstGeom prst="rect">
            <a:avLst/>
          </a:prstGeom>
          <a:ln w="0">
            <a:noFill/>
          </a:ln>
        </p:spPr>
      </p:pic>
      <p:pic>
        <p:nvPicPr>
          <p:cNvPr id="422" name="Grafik 23"/>
          <p:cNvPicPr/>
          <p:nvPr/>
        </p:nvPicPr>
        <p:blipFill>
          <a:blip r:embed="rId6"/>
          <a:srcRect l="18823" r="28290" b="70735"/>
          <a:stretch/>
        </p:blipFill>
        <p:spPr>
          <a:xfrm rot="10800000">
            <a:off x="6688800" y="6195240"/>
            <a:ext cx="626400" cy="345960"/>
          </a:xfrm>
          <a:prstGeom prst="rect">
            <a:avLst/>
          </a:prstGeom>
          <a:ln w="0">
            <a:noFill/>
          </a:ln>
        </p:spPr>
      </p:pic>
      <p:grpSp>
        <p:nvGrpSpPr>
          <p:cNvPr id="423" name="Gruppieren 24"/>
          <p:cNvGrpSpPr/>
          <p:nvPr/>
        </p:nvGrpSpPr>
        <p:grpSpPr>
          <a:xfrm>
            <a:off x="0" y="0"/>
            <a:ext cx="0" cy="0"/>
            <a:chOff x="0" y="0"/>
            <a:chExt cx="0" cy="0"/>
          </a:xfrm>
        </p:grpSpPr>
      </p:grpSp>
      <p:grpSp>
        <p:nvGrpSpPr>
          <p:cNvPr id="424" name="Gruppieren 30"/>
          <p:cNvGrpSpPr/>
          <p:nvPr/>
        </p:nvGrpSpPr>
        <p:grpSpPr>
          <a:xfrm>
            <a:off x="0" y="0"/>
            <a:ext cx="0" cy="0"/>
            <a:chOff x="0" y="0"/>
            <a:chExt cx="0" cy="0"/>
          </a:xfrm>
        </p:grpSpPr>
      </p:grpSp>
      <p:pic>
        <p:nvPicPr>
          <p:cNvPr id="425" name="Grafik 37"/>
          <p:cNvPicPr/>
          <p:nvPr/>
        </p:nvPicPr>
        <p:blipFill>
          <a:blip r:embed="rId5"/>
          <a:srcRect l="18823" r="28290" b="70735"/>
          <a:stretch/>
        </p:blipFill>
        <p:spPr>
          <a:xfrm>
            <a:off x="10916640" y="5971680"/>
            <a:ext cx="626400" cy="345960"/>
          </a:xfrm>
          <a:prstGeom prst="rect">
            <a:avLst/>
          </a:prstGeom>
          <a:ln w="0">
            <a:noFill/>
          </a:ln>
        </p:spPr>
      </p:pic>
      <p:grpSp>
        <p:nvGrpSpPr>
          <p:cNvPr id="426" name="Gruppieren 39"/>
          <p:cNvGrpSpPr/>
          <p:nvPr/>
        </p:nvGrpSpPr>
        <p:grpSpPr>
          <a:xfrm>
            <a:off x="0" y="0"/>
            <a:ext cx="0" cy="0"/>
            <a:chOff x="0" y="0"/>
            <a:chExt cx="0" cy="0"/>
          </a:xfrm>
        </p:grpSpPr>
      </p:grpSp>
      <p:sp>
        <p:nvSpPr>
          <p:cNvPr id="427" name="Rechteck 43"/>
          <p:cNvSpPr/>
          <p:nvPr/>
        </p:nvSpPr>
        <p:spPr>
          <a:xfrm>
            <a:off x="0" y="6760080"/>
            <a:ext cx="12191760" cy="150120"/>
          </a:xfrm>
          <a:prstGeom prst="rect">
            <a:avLst/>
          </a:prstGeom>
          <a:solidFill>
            <a:srgbClr val="BE40F2"/>
          </a:solidFill>
          <a:ln>
            <a:solidFill>
              <a:srgbClr val="BE40F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Calibri"/>
            </a:endParaRPr>
          </a:p>
        </p:txBody>
      </p:sp>
      <p:pic>
        <p:nvPicPr>
          <p:cNvPr id="428" name="Grafik 47" descr="Ein Bild, das Schrift, Text, Symbol, Grafiken enthält.&#10;&#10;Automatisch generierte Beschreibung"/>
          <p:cNvPicPr/>
          <p:nvPr/>
        </p:nvPicPr>
        <p:blipFill>
          <a:blip r:embed="rId7"/>
          <a:stretch/>
        </p:blipFill>
        <p:spPr>
          <a:xfrm>
            <a:off x="41760" y="6280200"/>
            <a:ext cx="541800" cy="541800"/>
          </a:xfrm>
          <a:prstGeom prst="rect">
            <a:avLst/>
          </a:prstGeom>
          <a:ln w="0">
            <a:noFill/>
          </a:ln>
        </p:spPr>
      </p:pic>
      <p:pic>
        <p:nvPicPr>
          <p:cNvPr id="429" name="Picture 2"/>
          <p:cNvPicPr/>
          <p:nvPr/>
        </p:nvPicPr>
        <p:blipFill>
          <a:blip r:embed="rId8"/>
          <a:stretch/>
        </p:blipFill>
        <p:spPr>
          <a:xfrm>
            <a:off x="5771160" y="2669040"/>
            <a:ext cx="649080" cy="701280"/>
          </a:xfrm>
          <a:prstGeom prst="rect">
            <a:avLst/>
          </a:prstGeom>
          <a:ln w="0">
            <a:noFill/>
          </a:ln>
        </p:spPr>
      </p:pic>
      <p:pic>
        <p:nvPicPr>
          <p:cNvPr id="430" name="Picture 3"/>
          <p:cNvPicPr/>
          <p:nvPr/>
        </p:nvPicPr>
        <p:blipFill>
          <a:blip r:embed="rId9"/>
          <a:stretch/>
        </p:blipFill>
        <p:spPr>
          <a:xfrm>
            <a:off x="5740920" y="1788840"/>
            <a:ext cx="703080" cy="701280"/>
          </a:xfrm>
          <a:prstGeom prst="rect">
            <a:avLst/>
          </a:prstGeom>
          <a:ln w="0">
            <a:noFill/>
          </a:ln>
        </p:spPr>
      </p:pic>
      <p:sp>
        <p:nvSpPr>
          <p:cNvPr id="431" name="Textfeld 45"/>
          <p:cNvSpPr/>
          <p:nvPr/>
        </p:nvSpPr>
        <p:spPr>
          <a:xfrm>
            <a:off x="730080" y="2834640"/>
            <a:ext cx="3039480" cy="424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2200" b="0" strike="noStrike" spc="-1">
                <a:solidFill>
                  <a:schemeClr val="dk1"/>
                </a:solidFill>
                <a:latin typeface="Calibri Light"/>
              </a:rPr>
              <a:t>@buwa_kollektiv</a:t>
            </a:r>
            <a:endParaRPr lang="de-DE" sz="2200" b="0" strike="noStrike" spc="-1">
              <a:solidFill>
                <a:srgbClr val="000000"/>
              </a:solidFill>
              <a:latin typeface="Calibri"/>
            </a:endParaRPr>
          </a:p>
        </p:txBody>
      </p:sp>
      <p:sp>
        <p:nvSpPr>
          <p:cNvPr id="432" name="Textfeld 48"/>
          <p:cNvSpPr/>
          <p:nvPr/>
        </p:nvSpPr>
        <p:spPr>
          <a:xfrm>
            <a:off x="694800" y="1862280"/>
            <a:ext cx="3780720" cy="424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2200" b="0" strike="noStrike" spc="-1">
                <a:solidFill>
                  <a:schemeClr val="dk1"/>
                </a:solidFill>
                <a:latin typeface="Calibri Light"/>
              </a:rPr>
              <a:t>www.buwa-kollektiv.de </a:t>
            </a:r>
            <a:endParaRPr lang="de-DE" sz="2200" b="0" strike="noStrike" spc="-1">
              <a:solidFill>
                <a:srgbClr val="000000"/>
              </a:solidFill>
              <a:latin typeface="Calibri"/>
            </a:endParaRPr>
          </a:p>
        </p:txBody>
      </p:sp>
      <p:sp>
        <p:nvSpPr>
          <p:cNvPr id="433" name="Textfeld 46"/>
          <p:cNvSpPr/>
          <p:nvPr/>
        </p:nvSpPr>
        <p:spPr>
          <a:xfrm>
            <a:off x="1853640" y="5207291"/>
            <a:ext cx="8625600" cy="42943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de-DE" sz="2200" b="0" strike="noStrike" spc="-1" dirty="0">
                <a:solidFill>
                  <a:schemeClr val="dk1"/>
                </a:solidFill>
                <a:latin typeface="Calibri Light"/>
              </a:rPr>
              <a:t>Handbuch online auf unseren Websites. Auch analog bestellbar</a:t>
            </a:r>
            <a:endParaRPr lang="de-DE" sz="2200" b="0" strike="noStrike" spc="-1" dirty="0">
              <a:solidFill>
                <a:srgbClr val="000000"/>
              </a:solidFill>
              <a:latin typeface="Calibri"/>
            </a:endParaRPr>
          </a:p>
        </p:txBody>
      </p:sp>
      <p:pic>
        <p:nvPicPr>
          <p:cNvPr id="434" name="Grafik 53" descr="Ein Bild, das Entwurf, Clipart, Schrift, Design enthält.&#10;&#10;Automatisch generierte Beschreibung"/>
          <p:cNvPicPr/>
          <p:nvPr/>
        </p:nvPicPr>
        <p:blipFill>
          <a:blip r:embed="rId10"/>
          <a:stretch/>
        </p:blipFill>
        <p:spPr>
          <a:xfrm>
            <a:off x="5331600" y="3470040"/>
            <a:ext cx="1593000" cy="959040"/>
          </a:xfrm>
          <a:prstGeom prst="rect">
            <a:avLst/>
          </a:prstGeom>
          <a:ln w="0">
            <a:noFill/>
          </a:ln>
        </p:spPr>
      </p:pic>
      <p:pic>
        <p:nvPicPr>
          <p:cNvPr id="436" name="Grafik 44" descr="Ein Bild, das Text, Schrift, Grafiken, Logo enthält.&#10;&#10;Automatisch generierte Beschreibung"/>
          <p:cNvPicPr/>
          <p:nvPr/>
        </p:nvPicPr>
        <p:blipFill>
          <a:blip r:embed="rId11"/>
          <a:stretch/>
        </p:blipFill>
        <p:spPr>
          <a:xfrm>
            <a:off x="8322120" y="126720"/>
            <a:ext cx="1923120" cy="1235520"/>
          </a:xfrm>
          <a:prstGeom prst="rect">
            <a:avLst/>
          </a:prstGeom>
          <a:ln w="0">
            <a:noFill/>
          </a:ln>
        </p:spPr>
      </p:pic>
      <p:sp>
        <p:nvSpPr>
          <p:cNvPr id="437" name="Titel 1"/>
          <p:cNvSpPr/>
          <p:nvPr/>
        </p:nvSpPr>
        <p:spPr>
          <a:xfrm>
            <a:off x="7909560" y="3314160"/>
            <a:ext cx="3520800" cy="1035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defTabSz="914400">
              <a:lnSpc>
                <a:spcPct val="90000"/>
              </a:lnSpc>
            </a:pPr>
            <a:endParaRPr lang="de-DE" sz="2400" b="0" strike="noStrike" spc="-1" dirty="0">
              <a:solidFill>
                <a:srgbClr val="000000"/>
              </a:solidFill>
              <a:latin typeface="Calibri"/>
            </a:endParaRPr>
          </a:p>
        </p:txBody>
      </p:sp>
      <p:sp>
        <p:nvSpPr>
          <p:cNvPr id="438" name="Textfeld 50"/>
          <p:cNvSpPr/>
          <p:nvPr/>
        </p:nvSpPr>
        <p:spPr>
          <a:xfrm>
            <a:off x="8055720" y="2807640"/>
            <a:ext cx="3039480" cy="424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2200" b="0" strike="noStrike" spc="-1">
                <a:solidFill>
                  <a:schemeClr val="dk1"/>
                </a:solidFill>
                <a:latin typeface="Calibri Light"/>
              </a:rPr>
              <a:t>@kollektiv_radix</a:t>
            </a:r>
            <a:endParaRPr lang="de-DE" sz="2200" b="0" strike="noStrike" spc="-1">
              <a:solidFill>
                <a:srgbClr val="000000"/>
              </a:solidFill>
              <a:latin typeface="Calibri"/>
            </a:endParaRPr>
          </a:p>
        </p:txBody>
      </p:sp>
      <p:sp>
        <p:nvSpPr>
          <p:cNvPr id="439" name="Textfeld 51"/>
          <p:cNvSpPr/>
          <p:nvPr/>
        </p:nvSpPr>
        <p:spPr>
          <a:xfrm>
            <a:off x="8020440" y="1835280"/>
            <a:ext cx="3225600" cy="759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2200" b="0" strike="noStrike" spc="-1">
                <a:solidFill>
                  <a:schemeClr val="dk1"/>
                </a:solidFill>
                <a:latin typeface="Calibri Light"/>
              </a:rPr>
              <a:t>https://kollektiv-radix.at/</a:t>
            </a:r>
            <a:endParaRPr lang="de-DE" sz="2200" b="0" strike="noStrike" spc="-1">
              <a:solidFill>
                <a:srgbClr val="000000"/>
              </a:solidFill>
              <a:latin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PlaceHolder 1"/>
          <p:cNvSpPr>
            <a:spLocks noGrp="1"/>
          </p:cNvSpPr>
          <p:nvPr>
            <p:ph type="title"/>
          </p:nvPr>
        </p:nvSpPr>
        <p:spPr>
          <a:xfrm>
            <a:off x="1523880" y="1417320"/>
            <a:ext cx="9143640" cy="2387160"/>
          </a:xfrm>
          <a:prstGeom prst="rect">
            <a:avLst/>
          </a:prstGeom>
          <a:noFill/>
          <a:ln w="0">
            <a:noFill/>
          </a:ln>
        </p:spPr>
        <p:txBody>
          <a:bodyPr lIns="91440" tIns="45720" rIns="91440" bIns="45720" anchor="b">
            <a:normAutofit/>
          </a:bodyPr>
          <a:lstStyle/>
          <a:p>
            <a:pPr indent="0" algn="ctr" defTabSz="914400">
              <a:lnSpc>
                <a:spcPct val="90000"/>
              </a:lnSpc>
              <a:buNone/>
            </a:pPr>
            <a:r>
              <a:rPr lang="de-DE" sz="4800" b="0" strike="noStrike" spc="-1">
                <a:solidFill>
                  <a:schemeClr val="dk1"/>
                </a:solidFill>
                <a:latin typeface="Calibri Light"/>
              </a:rPr>
              <a:t>Vielen Dank!</a:t>
            </a:r>
            <a:endParaRPr lang="en-US" sz="4800" b="0" strike="noStrike" spc="-1">
              <a:solidFill>
                <a:schemeClr val="dk1"/>
              </a:solidFill>
              <a:latin typeface="Calibri"/>
            </a:endParaRPr>
          </a:p>
        </p:txBody>
      </p:sp>
      <p:sp>
        <p:nvSpPr>
          <p:cNvPr id="441" name="PlaceHolder 2"/>
          <p:cNvSpPr>
            <a:spLocks noGrp="1"/>
          </p:cNvSpPr>
          <p:nvPr>
            <p:ph type="subTitle"/>
          </p:nvPr>
        </p:nvSpPr>
        <p:spPr>
          <a:xfrm>
            <a:off x="1523880" y="3986280"/>
            <a:ext cx="9143640" cy="701280"/>
          </a:xfrm>
          <a:prstGeom prst="rect">
            <a:avLst/>
          </a:prstGeom>
          <a:noFill/>
          <a:ln w="0">
            <a:noFill/>
          </a:ln>
        </p:spPr>
        <p:txBody>
          <a:bodyPr lIns="91440" tIns="45720" rIns="91440" bIns="45720" anchor="t">
            <a:normAutofit/>
          </a:bodyPr>
          <a:lstStyle/>
          <a:p>
            <a:pPr indent="0" algn="ctr">
              <a:buNone/>
            </a:pPr>
            <a:endParaRPr lang="de-DE" sz="2400" b="0" strike="noStrike" spc="-1">
              <a:solidFill>
                <a:schemeClr val="dk1"/>
              </a:solidFill>
              <a:latin typeface="Calibri"/>
            </a:endParaRPr>
          </a:p>
        </p:txBody>
      </p:sp>
      <p:pic>
        <p:nvPicPr>
          <p:cNvPr id="442" name="Grafik 4"/>
          <p:cNvPicPr/>
          <p:nvPr/>
        </p:nvPicPr>
        <p:blipFill>
          <a:blip r:embed="rId3"/>
          <a:stretch/>
        </p:blipFill>
        <p:spPr>
          <a:xfrm>
            <a:off x="1624270" y="594180"/>
            <a:ext cx="3371760" cy="1792440"/>
          </a:xfrm>
          <a:prstGeom prst="rect">
            <a:avLst/>
          </a:prstGeom>
          <a:ln w="0">
            <a:noFill/>
          </a:ln>
        </p:spPr>
      </p:pic>
      <p:cxnSp>
        <p:nvCxnSpPr>
          <p:cNvPr id="443" name="Gerader Verbinder 6"/>
          <p:cNvCxnSpPr/>
          <p:nvPr/>
        </p:nvCxnSpPr>
        <p:spPr>
          <a:xfrm>
            <a:off x="967680" y="3868920"/>
            <a:ext cx="10256760" cy="360"/>
          </a:xfrm>
          <a:prstGeom prst="straightConnector1">
            <a:avLst/>
          </a:prstGeom>
          <a:ln w="57150">
            <a:solidFill>
              <a:srgbClr val="64CC6C"/>
            </a:solidFill>
          </a:ln>
        </p:spPr>
      </p:cxnSp>
      <p:sp>
        <p:nvSpPr>
          <p:cNvPr id="445" name="Foliennummernplatzhalter 5"/>
          <p:cNvSpPr/>
          <p:nvPr/>
        </p:nvSpPr>
        <p:spPr>
          <a:xfrm>
            <a:off x="8610480" y="6356520"/>
            <a:ext cx="274284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r" defTabSz="914400">
              <a:lnSpc>
                <a:spcPct val="100000"/>
              </a:lnSpc>
            </a:pPr>
            <a:fld id="{F328BF9F-8E39-48AA-9DB3-F684BD12D0D9}" type="slidenum">
              <a:rPr lang="de-DE" sz="1200" b="0" strike="noStrike" spc="-1">
                <a:solidFill>
                  <a:schemeClr val="dk1">
                    <a:tint val="75000"/>
                  </a:schemeClr>
                </a:solidFill>
                <a:latin typeface="Calibri"/>
              </a:rPr>
              <a:t>47</a:t>
            </a:fld>
            <a:endParaRPr lang="de-DE" sz="1200" b="0" strike="noStrike" spc="-1">
              <a:solidFill>
                <a:srgbClr val="000000"/>
              </a:solidFill>
              <a:latin typeface="Calibri"/>
            </a:endParaRPr>
          </a:p>
        </p:txBody>
      </p:sp>
      <p:pic>
        <p:nvPicPr>
          <p:cNvPr id="446" name="Grafik 7"/>
          <p:cNvPicPr/>
          <p:nvPr/>
        </p:nvPicPr>
        <p:blipFill>
          <a:blip r:embed="rId4"/>
          <a:srcRect l="18823" r="28290" b="70735"/>
          <a:stretch/>
        </p:blipFill>
        <p:spPr>
          <a:xfrm>
            <a:off x="378360" y="5959080"/>
            <a:ext cx="626400" cy="345960"/>
          </a:xfrm>
          <a:prstGeom prst="rect">
            <a:avLst/>
          </a:prstGeom>
          <a:ln w="0">
            <a:noFill/>
          </a:ln>
        </p:spPr>
      </p:pic>
      <p:pic>
        <p:nvPicPr>
          <p:cNvPr id="448" name="Grafik 9"/>
          <p:cNvPicPr/>
          <p:nvPr/>
        </p:nvPicPr>
        <p:blipFill>
          <a:blip r:embed="rId4"/>
          <a:srcRect l="18823" r="28290" b="70735"/>
          <a:stretch/>
        </p:blipFill>
        <p:spPr>
          <a:xfrm>
            <a:off x="3510720" y="5960880"/>
            <a:ext cx="626400" cy="345960"/>
          </a:xfrm>
          <a:prstGeom prst="rect">
            <a:avLst/>
          </a:prstGeom>
          <a:ln w="0">
            <a:noFill/>
          </a:ln>
        </p:spPr>
      </p:pic>
      <p:pic>
        <p:nvPicPr>
          <p:cNvPr id="449" name="Grafik 10"/>
          <p:cNvPicPr/>
          <p:nvPr/>
        </p:nvPicPr>
        <p:blipFill>
          <a:blip r:embed="rId4"/>
          <a:srcRect l="18823" r="28290" b="70735"/>
          <a:stretch/>
        </p:blipFill>
        <p:spPr>
          <a:xfrm>
            <a:off x="8153280" y="5960880"/>
            <a:ext cx="626400" cy="345960"/>
          </a:xfrm>
          <a:prstGeom prst="rect">
            <a:avLst/>
          </a:prstGeom>
          <a:ln w="0">
            <a:noFill/>
          </a:ln>
        </p:spPr>
      </p:pic>
      <p:grpSp>
        <p:nvGrpSpPr>
          <p:cNvPr id="450" name="Gruppieren 16"/>
          <p:cNvGrpSpPr/>
          <p:nvPr/>
        </p:nvGrpSpPr>
        <p:grpSpPr>
          <a:xfrm>
            <a:off x="0" y="0"/>
            <a:ext cx="0" cy="0"/>
            <a:chOff x="0" y="0"/>
            <a:chExt cx="0" cy="0"/>
          </a:xfrm>
        </p:grpSpPr>
      </p:grpSp>
      <p:pic>
        <p:nvPicPr>
          <p:cNvPr id="451" name="Grafik 20"/>
          <p:cNvPicPr/>
          <p:nvPr/>
        </p:nvPicPr>
        <p:blipFill>
          <a:blip r:embed="rId5"/>
          <a:srcRect l="18823" r="28290" b="70735"/>
          <a:stretch/>
        </p:blipFill>
        <p:spPr>
          <a:xfrm rot="10800000">
            <a:off x="5112000" y="6195240"/>
            <a:ext cx="626400" cy="345960"/>
          </a:xfrm>
          <a:prstGeom prst="rect">
            <a:avLst/>
          </a:prstGeom>
          <a:ln w="0">
            <a:noFill/>
          </a:ln>
        </p:spPr>
      </p:pic>
      <p:pic>
        <p:nvPicPr>
          <p:cNvPr id="452" name="Grafik 21"/>
          <p:cNvPicPr/>
          <p:nvPr/>
        </p:nvPicPr>
        <p:blipFill>
          <a:blip r:embed="rId5"/>
          <a:srcRect l="18823" r="28290" b="70735"/>
          <a:stretch/>
        </p:blipFill>
        <p:spPr>
          <a:xfrm rot="10800000">
            <a:off x="1853640" y="6195240"/>
            <a:ext cx="626400" cy="345960"/>
          </a:xfrm>
          <a:prstGeom prst="rect">
            <a:avLst/>
          </a:prstGeom>
          <a:ln w="0">
            <a:noFill/>
          </a:ln>
        </p:spPr>
      </p:pic>
      <p:pic>
        <p:nvPicPr>
          <p:cNvPr id="453" name="Grafik 22"/>
          <p:cNvPicPr/>
          <p:nvPr/>
        </p:nvPicPr>
        <p:blipFill>
          <a:blip r:embed="rId5"/>
          <a:srcRect l="18823" r="28290" b="70735"/>
          <a:stretch/>
        </p:blipFill>
        <p:spPr>
          <a:xfrm rot="10800000">
            <a:off x="9355680" y="6194520"/>
            <a:ext cx="626400" cy="345960"/>
          </a:xfrm>
          <a:prstGeom prst="rect">
            <a:avLst/>
          </a:prstGeom>
          <a:ln w="0">
            <a:noFill/>
          </a:ln>
        </p:spPr>
      </p:pic>
      <p:pic>
        <p:nvPicPr>
          <p:cNvPr id="454" name="Grafik 23"/>
          <p:cNvPicPr/>
          <p:nvPr/>
        </p:nvPicPr>
        <p:blipFill>
          <a:blip r:embed="rId5"/>
          <a:srcRect l="18823" r="28290" b="70735"/>
          <a:stretch/>
        </p:blipFill>
        <p:spPr>
          <a:xfrm rot="10800000">
            <a:off x="6688800" y="6195240"/>
            <a:ext cx="626400" cy="345960"/>
          </a:xfrm>
          <a:prstGeom prst="rect">
            <a:avLst/>
          </a:prstGeom>
          <a:ln w="0">
            <a:noFill/>
          </a:ln>
        </p:spPr>
      </p:pic>
      <p:grpSp>
        <p:nvGrpSpPr>
          <p:cNvPr id="455" name="Gruppieren 24"/>
          <p:cNvGrpSpPr/>
          <p:nvPr/>
        </p:nvGrpSpPr>
        <p:grpSpPr>
          <a:xfrm>
            <a:off x="0" y="0"/>
            <a:ext cx="0" cy="0"/>
            <a:chOff x="0" y="0"/>
            <a:chExt cx="0" cy="0"/>
          </a:xfrm>
        </p:grpSpPr>
      </p:grpSp>
      <p:grpSp>
        <p:nvGrpSpPr>
          <p:cNvPr id="456" name="Gruppieren 30"/>
          <p:cNvGrpSpPr/>
          <p:nvPr/>
        </p:nvGrpSpPr>
        <p:grpSpPr>
          <a:xfrm>
            <a:off x="0" y="0"/>
            <a:ext cx="0" cy="0"/>
            <a:chOff x="0" y="0"/>
            <a:chExt cx="0" cy="0"/>
          </a:xfrm>
        </p:grpSpPr>
      </p:grpSp>
      <p:pic>
        <p:nvPicPr>
          <p:cNvPr id="457" name="Grafik 37"/>
          <p:cNvPicPr/>
          <p:nvPr/>
        </p:nvPicPr>
        <p:blipFill>
          <a:blip r:embed="rId4"/>
          <a:srcRect l="18823" r="28290" b="70735"/>
          <a:stretch/>
        </p:blipFill>
        <p:spPr>
          <a:xfrm>
            <a:off x="10916640" y="5971680"/>
            <a:ext cx="626400" cy="345960"/>
          </a:xfrm>
          <a:prstGeom prst="rect">
            <a:avLst/>
          </a:prstGeom>
          <a:ln w="0">
            <a:noFill/>
          </a:ln>
        </p:spPr>
      </p:pic>
      <p:grpSp>
        <p:nvGrpSpPr>
          <p:cNvPr id="458" name="Gruppieren 39"/>
          <p:cNvGrpSpPr/>
          <p:nvPr/>
        </p:nvGrpSpPr>
        <p:grpSpPr>
          <a:xfrm>
            <a:off x="0" y="0"/>
            <a:ext cx="0" cy="0"/>
            <a:chOff x="0" y="0"/>
            <a:chExt cx="0" cy="0"/>
          </a:xfrm>
        </p:grpSpPr>
      </p:grpSp>
      <p:sp>
        <p:nvSpPr>
          <p:cNvPr id="459" name="Rechteck 43"/>
          <p:cNvSpPr/>
          <p:nvPr/>
        </p:nvSpPr>
        <p:spPr>
          <a:xfrm>
            <a:off x="0" y="6760080"/>
            <a:ext cx="12191760" cy="150120"/>
          </a:xfrm>
          <a:prstGeom prst="rect">
            <a:avLst/>
          </a:prstGeom>
          <a:solidFill>
            <a:srgbClr val="BE40F2"/>
          </a:solidFill>
          <a:ln>
            <a:solidFill>
              <a:srgbClr val="BE40F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Calibri"/>
            </a:endParaRPr>
          </a:p>
        </p:txBody>
      </p:sp>
      <p:pic>
        <p:nvPicPr>
          <p:cNvPr id="460" name="Grafik 47" descr="Ein Bild, das Schrift, Text, Symbol, Grafiken enthält.&#10;&#10;Automatisch generierte Beschreibung"/>
          <p:cNvPicPr/>
          <p:nvPr/>
        </p:nvPicPr>
        <p:blipFill>
          <a:blip r:embed="rId6"/>
          <a:stretch/>
        </p:blipFill>
        <p:spPr>
          <a:xfrm>
            <a:off x="41760" y="6280200"/>
            <a:ext cx="541800" cy="541800"/>
          </a:xfrm>
          <a:prstGeom prst="rect">
            <a:avLst/>
          </a:prstGeom>
          <a:ln w="0">
            <a:noFill/>
          </a:ln>
        </p:spPr>
      </p:pic>
      <p:pic>
        <p:nvPicPr>
          <p:cNvPr id="2" name="Grafik 44" descr="Ein Bild, das Text, Schrift, Grafiken, Logo enthält.&#10;&#10;Automatisch generierte Beschreibung">
            <a:extLst>
              <a:ext uri="{FF2B5EF4-FFF2-40B4-BE49-F238E27FC236}">
                <a16:creationId xmlns:a16="http://schemas.microsoft.com/office/drawing/2014/main" id="{4D3ADA2C-0E48-AD5C-40D3-730B25721FF3}"/>
              </a:ext>
            </a:extLst>
          </p:cNvPr>
          <p:cNvPicPr/>
          <p:nvPr/>
        </p:nvPicPr>
        <p:blipFill>
          <a:blip r:embed="rId7"/>
          <a:stretch/>
        </p:blipFill>
        <p:spPr>
          <a:xfrm>
            <a:off x="7745760" y="872640"/>
            <a:ext cx="1923120" cy="1235520"/>
          </a:xfrm>
          <a:prstGeom prst="rect">
            <a:avLst/>
          </a:prstGeom>
          <a:ln w="0">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E8E47D-49F4-6996-F97C-8B9047E6CCB6}"/>
              </a:ext>
            </a:extLst>
          </p:cNvPr>
          <p:cNvSpPr>
            <a:spLocks noGrp="1"/>
          </p:cNvSpPr>
          <p:nvPr>
            <p:ph type="title"/>
          </p:nvPr>
        </p:nvSpPr>
        <p:spPr>
          <a:xfrm>
            <a:off x="1097280" y="409002"/>
            <a:ext cx="10058400" cy="1111891"/>
          </a:xfrm>
        </p:spPr>
        <p:txBody>
          <a:bodyPr/>
          <a:lstStyle/>
          <a:p>
            <a:pPr algn="ctr"/>
            <a:r>
              <a:rPr lang="es-ES" dirty="0"/>
              <a:t>Streik von Deir el-Medina 1159 v. Chr.</a:t>
            </a:r>
            <a:endParaRPr lang="de-DE" dirty="0"/>
          </a:p>
        </p:txBody>
      </p:sp>
      <p:sp>
        <p:nvSpPr>
          <p:cNvPr id="3" name="Inhaltsplatzhalter 2">
            <a:extLst>
              <a:ext uri="{FF2B5EF4-FFF2-40B4-BE49-F238E27FC236}">
                <a16:creationId xmlns:a16="http://schemas.microsoft.com/office/drawing/2014/main" id="{768BE559-8F96-E0E0-CF8C-52AEE7F6A50F}"/>
              </a:ext>
            </a:extLst>
          </p:cNvPr>
          <p:cNvSpPr>
            <a:spLocks noGrp="1"/>
          </p:cNvSpPr>
          <p:nvPr>
            <p:ph idx="1"/>
          </p:nvPr>
        </p:nvSpPr>
        <p:spPr>
          <a:xfrm>
            <a:off x="599296" y="1882437"/>
            <a:ext cx="4526496" cy="3376460"/>
          </a:xfrm>
        </p:spPr>
        <p:txBody>
          <a:bodyPr>
            <a:normAutofit/>
          </a:bodyPr>
          <a:lstStyle/>
          <a:p>
            <a:pPr marL="365760" marR="0" lvl="0" indent="-256032" algn="ctr" defTabSz="914400" rtl="0" eaLnBrk="1" fontAlgn="auto" latinLnBrk="0" hangingPunct="1">
              <a:lnSpc>
                <a:spcPct val="100000"/>
              </a:lnSpc>
              <a:spcBef>
                <a:spcPts val="400"/>
              </a:spcBef>
              <a:spcAft>
                <a:spcPts val="0"/>
              </a:spcAft>
              <a:buClr>
                <a:srgbClr val="2DA2BF"/>
              </a:buClr>
              <a:buSzPct val="68000"/>
              <a:buFont typeface="Wingdings 3"/>
              <a:buNone/>
              <a:tabLst/>
              <a:defRPr/>
            </a:pPr>
            <a:r>
              <a:rPr lang="de-DE" sz="2800" dirty="0">
                <a:effectLst/>
                <a:latin typeface="Calibri" panose="020F0502020204030204" pitchFamily="34" charset="0"/>
                <a:ea typeface="Calibri" panose="020F0502020204030204" pitchFamily="34" charset="0"/>
                <a:cs typeface="Vrinda" panose="020B0502040204020203" pitchFamily="34" charset="0"/>
              </a:rPr>
              <a:t>Beim ersten dokumentierten Streik der Geschichte legten etwa 50 Arbeiter*innen ihre Arbeit nieder und demonstrierten für die Auszahlung ihrer Löhne.</a:t>
            </a:r>
            <a:endParaRPr kumimoji="0" lang="de-DE" sz="3000" b="0" i="1" u="none" strike="noStrike" kern="1200" cap="none" spc="0" normalizeH="0" baseline="0" noProof="0" dirty="0">
              <a:ln>
                <a:noFill/>
              </a:ln>
              <a:solidFill>
                <a:prstClr val="black"/>
              </a:solidFill>
              <a:effectLst/>
              <a:uLnTx/>
              <a:uFillTx/>
              <a:ea typeface="+mn-ea"/>
              <a:cs typeface="+mn-cs"/>
            </a:endParaRPr>
          </a:p>
          <a:p>
            <a:endParaRPr lang="de-DE" dirty="0"/>
          </a:p>
        </p:txBody>
      </p:sp>
      <p:cxnSp>
        <p:nvCxnSpPr>
          <p:cNvPr id="4" name="Gerader Verbinder 3">
            <a:extLst>
              <a:ext uri="{FF2B5EF4-FFF2-40B4-BE49-F238E27FC236}">
                <a16:creationId xmlns:a16="http://schemas.microsoft.com/office/drawing/2014/main" id="{5277F11D-EA92-BB45-371C-8C702C4AACA7}"/>
              </a:ext>
            </a:extLst>
          </p:cNvPr>
          <p:cNvCxnSpPr/>
          <p:nvPr/>
        </p:nvCxnSpPr>
        <p:spPr>
          <a:xfrm>
            <a:off x="1094929" y="1257296"/>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6" name="Grafik 5" descr="Ein Bild, das Kunst, webend enthält.&#10;&#10;KI-generierte Inhalte können fehlerhaft sein.">
            <a:extLst>
              <a:ext uri="{FF2B5EF4-FFF2-40B4-BE49-F238E27FC236}">
                <a16:creationId xmlns:a16="http://schemas.microsoft.com/office/drawing/2014/main" id="{864F4CE8-6401-D589-6D83-529C759D3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166" y="2197445"/>
            <a:ext cx="6103208" cy="2746444"/>
          </a:xfrm>
          <a:prstGeom prst="rect">
            <a:avLst/>
          </a:prstGeom>
        </p:spPr>
      </p:pic>
      <p:sp>
        <p:nvSpPr>
          <p:cNvPr id="7" name="Textfeld 6">
            <a:extLst>
              <a:ext uri="{FF2B5EF4-FFF2-40B4-BE49-F238E27FC236}">
                <a16:creationId xmlns:a16="http://schemas.microsoft.com/office/drawing/2014/main" id="{D1C271B1-EC78-D949-4431-AD89FACE1CCF}"/>
              </a:ext>
            </a:extLst>
          </p:cNvPr>
          <p:cNvSpPr txBox="1"/>
          <p:nvPr/>
        </p:nvSpPr>
        <p:spPr>
          <a:xfrm>
            <a:off x="5702166" y="5231372"/>
            <a:ext cx="6104586" cy="369332"/>
          </a:xfrm>
          <a:prstGeom prst="rect">
            <a:avLst/>
          </a:prstGeom>
          <a:noFill/>
        </p:spPr>
        <p:txBody>
          <a:bodyPr wrap="square">
            <a:spAutoFit/>
          </a:bodyPr>
          <a:lstStyle/>
          <a:p>
            <a:r>
              <a:rPr lang="de-DE" sz="1800" dirty="0"/>
              <a:t>https://de.wikipedia.org/wiki/Streik_von_Deir_el-Medineh</a:t>
            </a:r>
          </a:p>
        </p:txBody>
      </p:sp>
    </p:spTree>
    <p:extLst>
      <p:ext uri="{BB962C8B-B14F-4D97-AF65-F5344CB8AC3E}">
        <p14:creationId xmlns:p14="http://schemas.microsoft.com/office/powerpoint/2010/main" val="62546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30306" y="1828800"/>
            <a:ext cx="7624482" cy="4192488"/>
          </a:xfrm>
        </p:spPr>
        <p:txBody>
          <a:bodyPr>
            <a:normAutofit/>
          </a:bodyPr>
          <a:lstStyle/>
          <a:p>
            <a:pPr>
              <a:buClr>
                <a:srgbClr val="BE40F2"/>
              </a:buClr>
              <a:buFont typeface="Wingdings" panose="05000000000000000000" pitchFamily="2" charset="2"/>
              <a:buChar char="§"/>
            </a:pPr>
            <a:r>
              <a:rPr lang="de-DE" dirty="0"/>
              <a:t>Königsgräber*innen arbeiteten in Steinbrüchen und wurden in Naturalien bezahlt welche weniger bis gar nicht mehr geliefert wurden</a:t>
            </a:r>
            <a:endParaRPr lang="de-DE" sz="2800" dirty="0"/>
          </a:p>
          <a:p>
            <a:pPr>
              <a:buClr>
                <a:srgbClr val="BE40F2"/>
              </a:buClr>
              <a:buFont typeface="Wingdings" panose="05000000000000000000" pitchFamily="2" charset="2"/>
              <a:buChar char="§"/>
            </a:pPr>
            <a:endParaRPr lang="de-DE" sz="2800" dirty="0"/>
          </a:p>
          <a:p>
            <a:pPr>
              <a:buClr>
                <a:srgbClr val="BE40F2"/>
              </a:buClr>
              <a:buFont typeface="Wingdings" panose="05000000000000000000" pitchFamily="2" charset="2"/>
              <a:buChar char="§"/>
            </a:pPr>
            <a:r>
              <a:rPr lang="de-DE" dirty="0"/>
              <a:t>5 Streikaktionen innerhalb von 3 Jahren führten jeweils zur Erfüllung der Forderungen</a:t>
            </a:r>
            <a:endParaRPr lang="de-DE" sz="2800" dirty="0"/>
          </a:p>
          <a:p>
            <a:pPr>
              <a:buClr>
                <a:srgbClr val="BE40F2"/>
              </a:buClr>
              <a:buFont typeface="Wingdings" panose="05000000000000000000" pitchFamily="2" charset="2"/>
              <a:buChar char="§"/>
            </a:pPr>
            <a:endParaRPr lang="de-DE" sz="2800" dirty="0"/>
          </a:p>
          <a:p>
            <a:pPr>
              <a:buClr>
                <a:srgbClr val="BE40F2"/>
              </a:buClr>
              <a:buFont typeface="Wingdings" panose="05000000000000000000" pitchFamily="2" charset="2"/>
              <a:buChar char="§"/>
            </a:pPr>
            <a:r>
              <a:rPr lang="de-DE" sz="2800" dirty="0"/>
              <a:t>-&gt; Ausbeutung und Unterdrückung von Arbeiter*innen sowie Widerstand ist sehr alt</a:t>
            </a:r>
            <a:endParaRPr lang="en-US" sz="2800" dirty="0"/>
          </a:p>
        </p:txBody>
      </p:sp>
      <p:sp>
        <p:nvSpPr>
          <p:cNvPr id="3" name="Titel 2"/>
          <p:cNvSpPr>
            <a:spLocks noGrp="1"/>
          </p:cNvSpPr>
          <p:nvPr>
            <p:ph type="title"/>
          </p:nvPr>
        </p:nvSpPr>
        <p:spPr>
          <a:xfrm>
            <a:off x="1087748" y="497768"/>
            <a:ext cx="9521203" cy="1143000"/>
          </a:xfrm>
        </p:spPr>
        <p:txBody>
          <a:bodyPr>
            <a:noAutofit/>
          </a:bodyPr>
          <a:lstStyle/>
          <a:p>
            <a:pPr algn="ctr"/>
            <a:r>
              <a:rPr lang="es-ES" dirty="0"/>
              <a:t>Streik von Deir el-Medina 1159 v. Chr.</a:t>
            </a:r>
            <a:endParaRPr lang="en-US" dirty="0"/>
          </a:p>
        </p:txBody>
      </p:sp>
      <p:cxnSp>
        <p:nvCxnSpPr>
          <p:cNvPr id="6" name="Gerader Verbinder 5">
            <a:extLst>
              <a:ext uri="{FF2B5EF4-FFF2-40B4-BE49-F238E27FC236}">
                <a16:creationId xmlns:a16="http://schemas.microsoft.com/office/drawing/2014/main" id="{F53A0C8D-9906-E51B-334E-267BE893C318}"/>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1026" name="Picture 2">
            <a:extLst>
              <a:ext uri="{FF2B5EF4-FFF2-40B4-BE49-F238E27FC236}">
                <a16:creationId xmlns:a16="http://schemas.microsoft.com/office/drawing/2014/main" id="{F6AA7519-AE27-EC0B-E93E-2083959D89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7114"/>
          <a:stretch>
            <a:fillRect/>
          </a:stretch>
        </p:blipFill>
        <p:spPr bwMode="auto">
          <a:xfrm>
            <a:off x="8328454" y="1828800"/>
            <a:ext cx="3433240" cy="2921285"/>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a:extLst>
              <a:ext uri="{FF2B5EF4-FFF2-40B4-BE49-F238E27FC236}">
                <a16:creationId xmlns:a16="http://schemas.microsoft.com/office/drawing/2014/main" id="{AA78E8F7-BA54-C185-2349-432811EAB1F5}"/>
              </a:ext>
            </a:extLst>
          </p:cNvPr>
          <p:cNvSpPr txBox="1"/>
          <p:nvPr/>
        </p:nvSpPr>
        <p:spPr>
          <a:xfrm>
            <a:off x="8054788" y="4938117"/>
            <a:ext cx="4030120" cy="1169551"/>
          </a:xfrm>
          <a:prstGeom prst="rect">
            <a:avLst/>
          </a:prstGeom>
          <a:noFill/>
        </p:spPr>
        <p:txBody>
          <a:bodyPr wrap="square">
            <a:spAutoFit/>
          </a:bodyPr>
          <a:lstStyle/>
          <a:p>
            <a:r>
              <a:rPr lang="de-DE" sz="1400" dirty="0"/>
              <a:t>Der sogenannte „Papyrus der Streiks“, geschrieben von </a:t>
            </a:r>
            <a:r>
              <a:rPr lang="de-DE" sz="1400" dirty="0" err="1"/>
              <a:t>Amunnakht</a:t>
            </a:r>
            <a:r>
              <a:rPr lang="de-DE" sz="1400" dirty="0"/>
              <a:t>, zwischen 1187 und 1157 v. Chr., Neues Reich. Museo </a:t>
            </a:r>
            <a:r>
              <a:rPr lang="de-DE" sz="1400" dirty="0" err="1"/>
              <a:t>Egizio</a:t>
            </a:r>
            <a:r>
              <a:rPr lang="de-DE" sz="1400" dirty="0"/>
              <a:t>, Turin.</a:t>
            </a:r>
          </a:p>
          <a:p>
            <a:r>
              <a:rPr lang="de-DE" sz="1400" dirty="0"/>
              <a:t>https://de.wikipedia.org/wiki/Streik_von_Deir_el-Medineh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E8E47D-49F4-6996-F97C-8B9047E6CCB6}"/>
              </a:ext>
            </a:extLst>
          </p:cNvPr>
          <p:cNvSpPr>
            <a:spLocks noGrp="1"/>
          </p:cNvSpPr>
          <p:nvPr>
            <p:ph type="title"/>
          </p:nvPr>
        </p:nvSpPr>
        <p:spPr>
          <a:xfrm>
            <a:off x="1097280" y="409002"/>
            <a:ext cx="10058400" cy="1111891"/>
          </a:xfrm>
        </p:spPr>
        <p:txBody>
          <a:bodyPr/>
          <a:lstStyle/>
          <a:p>
            <a:pPr algn="ctr"/>
            <a:r>
              <a:rPr lang="es-ES" dirty="0"/>
              <a:t>Kolonialismus (ab 1492)</a:t>
            </a:r>
            <a:endParaRPr lang="de-DE" dirty="0"/>
          </a:p>
        </p:txBody>
      </p:sp>
      <p:cxnSp>
        <p:nvCxnSpPr>
          <p:cNvPr id="4" name="Gerader Verbinder 3">
            <a:extLst>
              <a:ext uri="{FF2B5EF4-FFF2-40B4-BE49-F238E27FC236}">
                <a16:creationId xmlns:a16="http://schemas.microsoft.com/office/drawing/2014/main" id="{5277F11D-EA92-BB45-371C-8C702C4AACA7}"/>
              </a:ext>
            </a:extLst>
          </p:cNvPr>
          <p:cNvCxnSpPr/>
          <p:nvPr/>
        </p:nvCxnSpPr>
        <p:spPr>
          <a:xfrm>
            <a:off x="1094929" y="1257296"/>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8" name="Grafik 7" descr="Ein Bild, das Text, Buch, Fiktion, Bucheinband enthält.&#10;&#10;Automatisch generierte Beschreibung">
            <a:extLst>
              <a:ext uri="{FF2B5EF4-FFF2-40B4-BE49-F238E27FC236}">
                <a16:creationId xmlns:a16="http://schemas.microsoft.com/office/drawing/2014/main" id="{73CDE37F-FB2E-5816-7EBD-15F2629E8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0544" y="1436839"/>
            <a:ext cx="2774175" cy="4163865"/>
          </a:xfrm>
          <a:prstGeom prst="rect">
            <a:avLst/>
          </a:prstGeom>
        </p:spPr>
      </p:pic>
      <p:pic>
        <p:nvPicPr>
          <p:cNvPr id="13" name="Inhaltsplatzhalter 12" descr="Ein Bild, das Bild, Kunst, Bilderrahmen, Person enthält.&#10;&#10;KI-generierte Inhalte können fehlerhaft sein.">
            <a:extLst>
              <a:ext uri="{FF2B5EF4-FFF2-40B4-BE49-F238E27FC236}">
                <a16:creationId xmlns:a16="http://schemas.microsoft.com/office/drawing/2014/main" id="{4A38871F-BB32-8A76-2677-F01C7E2A109B}"/>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7532" t="11189" r="8141" b="13872"/>
          <a:stretch>
            <a:fillRect/>
          </a:stretch>
        </p:blipFill>
        <p:spPr>
          <a:xfrm>
            <a:off x="942975" y="1450458"/>
            <a:ext cx="6210300" cy="4027077"/>
          </a:xfrm>
        </p:spPr>
      </p:pic>
      <p:sp>
        <p:nvSpPr>
          <p:cNvPr id="5" name="Textfeld 4">
            <a:extLst>
              <a:ext uri="{FF2B5EF4-FFF2-40B4-BE49-F238E27FC236}">
                <a16:creationId xmlns:a16="http://schemas.microsoft.com/office/drawing/2014/main" id="{5ADC18AD-12F4-FE0E-1596-D43A3D11BE1F}"/>
              </a:ext>
            </a:extLst>
          </p:cNvPr>
          <p:cNvSpPr txBox="1"/>
          <p:nvPr/>
        </p:nvSpPr>
        <p:spPr>
          <a:xfrm>
            <a:off x="995832" y="5653438"/>
            <a:ext cx="6104586" cy="400110"/>
          </a:xfrm>
          <a:prstGeom prst="rect">
            <a:avLst/>
          </a:prstGeom>
          <a:noFill/>
        </p:spPr>
        <p:txBody>
          <a:bodyPr wrap="square">
            <a:spAutoFit/>
          </a:bodyPr>
          <a:lstStyle/>
          <a:p>
            <a:r>
              <a:rPr lang="de-DE" sz="1000" dirty="0"/>
              <a:t>https://commons.wikimedia.org/wiki/File:First_landing_of_Columbus_on_the_shores_of_the_New_World_At_San_Salvador,_W.I.,_Oct._12th_1492.jpg</a:t>
            </a:r>
          </a:p>
        </p:txBody>
      </p:sp>
      <p:sp>
        <p:nvSpPr>
          <p:cNvPr id="7" name="Textfeld 6">
            <a:extLst>
              <a:ext uri="{FF2B5EF4-FFF2-40B4-BE49-F238E27FC236}">
                <a16:creationId xmlns:a16="http://schemas.microsoft.com/office/drawing/2014/main" id="{7CFBB38F-7E19-480B-E6B3-57C2773F45BB}"/>
              </a:ext>
            </a:extLst>
          </p:cNvPr>
          <p:cNvSpPr txBox="1"/>
          <p:nvPr/>
        </p:nvSpPr>
        <p:spPr>
          <a:xfrm>
            <a:off x="8046258" y="5600704"/>
            <a:ext cx="3657600" cy="600164"/>
          </a:xfrm>
          <a:prstGeom prst="rect">
            <a:avLst/>
          </a:prstGeom>
          <a:noFill/>
        </p:spPr>
        <p:txBody>
          <a:bodyPr wrap="square">
            <a:spAutoFit/>
          </a:bodyPr>
          <a:lstStyle/>
          <a:p>
            <a:r>
              <a:rPr lang="en-US" sz="1100" dirty="0"/>
              <a:t>http://www.congresonacionalindigena.org/2021/08/13/a-500-anos-del-inicio-de-la-resistencia-no-nos-conquistaron-seguimos-en-resistencia-y-rebeldia-2/</a:t>
            </a:r>
            <a:endParaRPr lang="de-DE" sz="1100" dirty="0"/>
          </a:p>
        </p:txBody>
      </p:sp>
    </p:spTree>
    <p:extLst>
      <p:ext uri="{BB962C8B-B14F-4D97-AF65-F5344CB8AC3E}">
        <p14:creationId xmlns:p14="http://schemas.microsoft.com/office/powerpoint/2010/main" val="110467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6858002" y="5341996"/>
            <a:ext cx="5229224" cy="769441"/>
          </a:xfrm>
          <a:prstGeom prst="rect">
            <a:avLst/>
          </a:prstGeom>
          <a:noFill/>
        </p:spPr>
        <p:txBody>
          <a:bodyPr wrap="square" rtlCol="0">
            <a:spAutoFit/>
          </a:bodyPr>
          <a:lstStyle/>
          <a:p>
            <a:pPr algn="ctr"/>
            <a:r>
              <a:rPr lang="de-DE" sz="1400" dirty="0"/>
              <a:t>Die Landung von Christoph Kolumbus in der „Neuen Welt“ 1492</a:t>
            </a:r>
          </a:p>
          <a:p>
            <a:pPr algn="ctr"/>
            <a:r>
              <a:rPr lang="de-DE" sz="1000" dirty="0"/>
              <a:t>https://commons.wikimedia.org/wiki/File:First_landing_of_Columbus_on_the_shores_of_the_New_World_At_San_Salvador,_W.I.,_Oct._12th_1492.jpg</a:t>
            </a:r>
          </a:p>
          <a:p>
            <a:pPr algn="ctr"/>
            <a:r>
              <a:rPr lang="de-DE" sz="1000" dirty="0"/>
              <a:t>Public Domain</a:t>
            </a:r>
          </a:p>
        </p:txBody>
      </p:sp>
      <p:cxnSp>
        <p:nvCxnSpPr>
          <p:cNvPr id="6" name="Gerader Verbinder 5">
            <a:extLst>
              <a:ext uri="{FF2B5EF4-FFF2-40B4-BE49-F238E27FC236}">
                <a16:creationId xmlns:a16="http://schemas.microsoft.com/office/drawing/2014/main" id="{F53A0C8D-9906-E51B-334E-267BE893C318}"/>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4" name="Inhaltsplatzhalter 1">
            <a:extLst>
              <a:ext uri="{FF2B5EF4-FFF2-40B4-BE49-F238E27FC236}">
                <a16:creationId xmlns:a16="http://schemas.microsoft.com/office/drawing/2014/main" id="{CDA8CBFA-10FC-9138-D8C7-AD08481CF346}"/>
              </a:ext>
            </a:extLst>
          </p:cNvPr>
          <p:cNvSpPr txBox="1">
            <a:spLocks/>
          </p:cNvSpPr>
          <p:nvPr/>
        </p:nvSpPr>
        <p:spPr>
          <a:xfrm>
            <a:off x="363753" y="1690688"/>
            <a:ext cx="6346139" cy="419248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1200"/>
              </a:spcAft>
              <a:buClr>
                <a:srgbClr val="BE40F2"/>
              </a:buClr>
              <a:buFont typeface="Wingdings" panose="05000000000000000000" pitchFamily="2" charset="2"/>
              <a:buChar char="§"/>
            </a:pPr>
            <a:r>
              <a:rPr lang="de-DE" kern="100" dirty="0">
                <a:latin typeface="Calibri" panose="020F0502020204030204" pitchFamily="34" charset="0"/>
                <a:cs typeface="Calibri" panose="020F0502020204030204" pitchFamily="34" charset="0"/>
              </a:rPr>
              <a:t>Christopher Kolumbus landete auf einer Insel in den </a:t>
            </a:r>
            <a:r>
              <a:rPr lang="de-DE" kern="100" dirty="0" err="1">
                <a:latin typeface="Calibri" panose="020F0502020204030204" pitchFamily="34" charset="0"/>
                <a:cs typeface="Calibri" panose="020F0502020204030204" pitchFamily="34" charset="0"/>
              </a:rPr>
              <a:t>Bahmas</a:t>
            </a:r>
            <a:r>
              <a:rPr lang="de-DE" kern="100" dirty="0">
                <a:latin typeface="Calibri" panose="020F0502020204030204" pitchFamily="34" charset="0"/>
                <a:cs typeface="Calibri" panose="020F0502020204030204" pitchFamily="34" charset="0"/>
              </a:rPr>
              <a:t>, die von den indigenen Einwohner*innen </a:t>
            </a:r>
            <a:r>
              <a:rPr lang="de-DE" kern="100" dirty="0" err="1">
                <a:latin typeface="Calibri" panose="020F0502020204030204" pitchFamily="34" charset="0"/>
                <a:cs typeface="Calibri" panose="020F0502020204030204" pitchFamily="34" charset="0"/>
              </a:rPr>
              <a:t>Guanahani</a:t>
            </a:r>
            <a:r>
              <a:rPr lang="de-DE" kern="100" dirty="0">
                <a:latin typeface="Calibri" panose="020F0502020204030204" pitchFamily="34" charset="0"/>
                <a:cs typeface="Calibri" panose="020F0502020204030204" pitchFamily="34" charset="0"/>
              </a:rPr>
              <a:t> genannt wird</a:t>
            </a:r>
            <a:br>
              <a:rPr lang="de-DE" kern="100" dirty="0">
                <a:latin typeface="Calibri" panose="020F0502020204030204" pitchFamily="34" charset="0"/>
                <a:cs typeface="Calibri" panose="020F0502020204030204" pitchFamily="34" charset="0"/>
              </a:rPr>
            </a:br>
            <a:r>
              <a:rPr lang="de-DE" kern="100" dirty="0">
                <a:latin typeface="Calibri" panose="020F0502020204030204" pitchFamily="34" charset="0"/>
                <a:cs typeface="Calibri" panose="020F0502020204030204" pitchFamily="34" charset="0"/>
                <a:sym typeface="Wingdings" panose="05000000000000000000" pitchFamily="2" charset="2"/>
              </a:rPr>
              <a:t> Beginn der Kolonialisierung</a:t>
            </a:r>
          </a:p>
          <a:p>
            <a:pPr>
              <a:spcBef>
                <a:spcPts val="1200"/>
              </a:spcBef>
              <a:spcAft>
                <a:spcPts val="1200"/>
              </a:spcAft>
              <a:buClr>
                <a:srgbClr val="BE40F2"/>
              </a:buClr>
              <a:buFont typeface="Wingdings" panose="05000000000000000000" pitchFamily="2" charset="2"/>
              <a:buChar char="§"/>
            </a:pPr>
            <a:r>
              <a:rPr lang="de-DE" kern="100" dirty="0">
                <a:latin typeface="Calibri" panose="020F0502020204030204" pitchFamily="34" charset="0"/>
                <a:cs typeface="Calibri" panose="020F0502020204030204" pitchFamily="34" charset="0"/>
              </a:rPr>
              <a:t>Enteignung von Land und Verbot indigener Formen der Landnutzung</a:t>
            </a:r>
          </a:p>
          <a:p>
            <a:pPr>
              <a:spcBef>
                <a:spcPts val="1200"/>
              </a:spcBef>
              <a:spcAft>
                <a:spcPts val="1200"/>
              </a:spcAft>
              <a:buClr>
                <a:srgbClr val="BE40F2"/>
              </a:buClr>
              <a:buFont typeface="Wingdings" panose="05000000000000000000" pitchFamily="2" charset="2"/>
              <a:buChar char="§"/>
            </a:pPr>
            <a:r>
              <a:rPr lang="de-DE" dirty="0">
                <a:cs typeface="Calibri" panose="020F0502020204030204" pitchFamily="34" charset="0"/>
              </a:rPr>
              <a:t>Ausbeutung, Vertreibung und Mord von Menschen sowie Ausbeutung von Ressourcen </a:t>
            </a:r>
            <a:br>
              <a:rPr lang="de-DE" dirty="0">
                <a:cs typeface="Calibri" panose="020F0502020204030204" pitchFamily="34" charset="0"/>
              </a:rPr>
            </a:br>
            <a:r>
              <a:rPr lang="de-DE" dirty="0">
                <a:cs typeface="Calibri" panose="020F0502020204030204" pitchFamily="34" charset="0"/>
              </a:rPr>
              <a:t>–&gt; Grundlage heutiger Wohlstandsgefälle</a:t>
            </a:r>
          </a:p>
          <a:p>
            <a:pPr>
              <a:spcBef>
                <a:spcPts val="1200"/>
              </a:spcBef>
              <a:spcAft>
                <a:spcPts val="1200"/>
              </a:spcAft>
              <a:buClr>
                <a:srgbClr val="BE40F2"/>
              </a:buClr>
              <a:buFont typeface="Wingdings" panose="05000000000000000000" pitchFamily="2" charset="2"/>
              <a:buChar char="§"/>
            </a:pPr>
            <a:r>
              <a:rPr lang="de-DE" dirty="0">
                <a:cs typeface="Calibri" panose="020F0502020204030204" pitchFamily="34" charset="0"/>
              </a:rPr>
              <a:t>Koloniale Kontinuitäten in Rohstoffabbau, Landwirtschaft &amp; Handel</a:t>
            </a:r>
          </a:p>
          <a:p>
            <a:pPr>
              <a:spcBef>
                <a:spcPts val="1200"/>
              </a:spcBef>
              <a:spcAft>
                <a:spcPts val="1200"/>
              </a:spcAft>
              <a:buClr>
                <a:srgbClr val="BE40F2"/>
              </a:buClr>
              <a:buFont typeface="Wingdings" panose="05000000000000000000" pitchFamily="2" charset="2"/>
              <a:buChar char="§"/>
            </a:pPr>
            <a:endParaRPr lang="en-US" sz="2600" kern="100" dirty="0">
              <a:latin typeface="Calibri" panose="020F0502020204030204" pitchFamily="34" charset="0"/>
              <a:cs typeface="Calibri" panose="020F0502020204030204" pitchFamily="34" charset="0"/>
            </a:endParaRPr>
          </a:p>
        </p:txBody>
      </p:sp>
      <p:sp>
        <p:nvSpPr>
          <p:cNvPr id="8" name="Titel 7">
            <a:extLst>
              <a:ext uri="{FF2B5EF4-FFF2-40B4-BE49-F238E27FC236}">
                <a16:creationId xmlns:a16="http://schemas.microsoft.com/office/drawing/2014/main" id="{F25C977F-B41F-2651-AC6C-06913AE1895E}"/>
              </a:ext>
            </a:extLst>
          </p:cNvPr>
          <p:cNvSpPr>
            <a:spLocks noGrp="1"/>
          </p:cNvSpPr>
          <p:nvPr>
            <p:ph type="title"/>
          </p:nvPr>
        </p:nvSpPr>
        <p:spPr/>
        <p:txBody>
          <a:bodyPr/>
          <a:lstStyle/>
          <a:p>
            <a:pPr algn="ctr"/>
            <a:r>
              <a:rPr lang="es-ES" dirty="0"/>
              <a:t>Kolonialismus (ab 1492)</a:t>
            </a:r>
            <a:endParaRPr lang="de-DE" dirty="0"/>
          </a:p>
        </p:txBody>
      </p:sp>
      <p:pic>
        <p:nvPicPr>
          <p:cNvPr id="2" name="Inhaltsplatzhalter 12" descr="Ein Bild, das Bild, Kunst, Bilderrahmen, Person enthält.&#10;&#10;KI-generierte Inhalte können fehlerhaft sein.">
            <a:extLst>
              <a:ext uri="{FF2B5EF4-FFF2-40B4-BE49-F238E27FC236}">
                <a16:creationId xmlns:a16="http://schemas.microsoft.com/office/drawing/2014/main" id="{152659EE-64F2-D9D3-0E23-151D8F5C2CE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96" t="-8" r="-269" b="1369"/>
          <a:stretch>
            <a:fillRect/>
          </a:stretch>
        </p:blipFill>
        <p:spPr>
          <a:xfrm>
            <a:off x="6858001" y="1516004"/>
            <a:ext cx="5229224" cy="3750053"/>
          </a:xfrm>
        </p:spPr>
      </p:pic>
    </p:spTree>
    <p:extLst>
      <p:ext uri="{BB962C8B-B14F-4D97-AF65-F5344CB8AC3E}">
        <p14:creationId xmlns:p14="http://schemas.microsoft.com/office/powerpoint/2010/main" val="1693317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5">
            <a:extLst>
              <a:ext uri="{FF2B5EF4-FFF2-40B4-BE49-F238E27FC236}">
                <a16:creationId xmlns:a16="http://schemas.microsoft.com/office/drawing/2014/main" id="{4284567B-8124-65F2-3FBF-BB288DC0C4B3}"/>
              </a:ext>
            </a:extLst>
          </p:cNvPr>
          <p:cNvPicPr>
            <a:picLocks noChangeAspect="1"/>
          </p:cNvPicPr>
          <p:nvPr/>
        </p:nvPicPr>
        <p:blipFill rotWithShape="1">
          <a:blip r:embed="rId3">
            <a:extLst>
              <a:ext uri="{28A0092B-C50C-407E-A947-70E740481C1C}">
                <a14:useLocalDpi xmlns:a14="http://schemas.microsoft.com/office/drawing/2010/main" val="0"/>
              </a:ext>
            </a:extLst>
          </a:blip>
          <a:srcRect t="2455" b="2455"/>
          <a:stretch/>
        </p:blipFill>
        <p:spPr>
          <a:xfrm>
            <a:off x="8517239" y="1475796"/>
            <a:ext cx="2740999" cy="3906409"/>
          </a:xfrm>
          <a:prstGeom prst="rect">
            <a:avLst/>
          </a:prstGeom>
        </p:spPr>
      </p:pic>
      <p:sp>
        <p:nvSpPr>
          <p:cNvPr id="3" name="Titel 2"/>
          <p:cNvSpPr>
            <a:spLocks noGrp="1"/>
          </p:cNvSpPr>
          <p:nvPr>
            <p:ph type="title"/>
          </p:nvPr>
        </p:nvSpPr>
        <p:spPr>
          <a:xfrm>
            <a:off x="1087748" y="497768"/>
            <a:ext cx="9521203" cy="1143000"/>
          </a:xfrm>
        </p:spPr>
        <p:txBody>
          <a:bodyPr>
            <a:noAutofit/>
          </a:bodyPr>
          <a:lstStyle/>
          <a:p>
            <a:pPr algn="ctr"/>
            <a:r>
              <a:rPr lang="de-DE" dirty="0"/>
              <a:t>Antikolonialer Widerstand</a:t>
            </a:r>
            <a:endParaRPr lang="en-US" dirty="0"/>
          </a:p>
        </p:txBody>
      </p:sp>
      <p:sp>
        <p:nvSpPr>
          <p:cNvPr id="2" name="Inhaltsplatzhalter 1"/>
          <p:cNvSpPr>
            <a:spLocks noGrp="1"/>
          </p:cNvSpPr>
          <p:nvPr>
            <p:ph idx="1"/>
          </p:nvPr>
        </p:nvSpPr>
        <p:spPr>
          <a:xfrm>
            <a:off x="901343" y="1661251"/>
            <a:ext cx="7121026" cy="4545492"/>
          </a:xfrm>
        </p:spPr>
        <p:txBody>
          <a:bodyPr>
            <a:normAutofit fontScale="70000" lnSpcReduction="20000"/>
          </a:bodyPr>
          <a:lstStyle/>
          <a:p>
            <a:pPr>
              <a:spcBef>
                <a:spcPts val="1200"/>
              </a:spcBef>
              <a:spcAft>
                <a:spcPts val="1200"/>
              </a:spcAft>
              <a:buClr>
                <a:srgbClr val="BE40F2"/>
              </a:buClr>
              <a:buFont typeface="Wingdings" panose="05000000000000000000" pitchFamily="2" charset="2"/>
              <a:buChar char="§"/>
            </a:pPr>
            <a:r>
              <a:rPr lang="de-DE" sz="4400" dirty="0">
                <a:ea typeface="Aptos"/>
                <a:cs typeface="Calibri" panose="020F0502020204030204" pitchFamily="34" charset="0"/>
              </a:rPr>
              <a:t>Lange Geschichte des Widerstands der indigenen und bäuerlichen Bevölkerung</a:t>
            </a:r>
          </a:p>
          <a:p>
            <a:pPr>
              <a:spcBef>
                <a:spcPts val="1200"/>
              </a:spcBef>
              <a:spcAft>
                <a:spcPts val="1200"/>
              </a:spcAft>
              <a:buClr>
                <a:srgbClr val="BE40F2"/>
              </a:buClr>
              <a:buFont typeface="Wingdings" panose="05000000000000000000" pitchFamily="2" charset="2"/>
              <a:buChar char="§"/>
            </a:pPr>
            <a:r>
              <a:rPr lang="en-US" sz="4400" dirty="0">
                <a:cs typeface="Calibri" panose="020F0502020204030204" pitchFamily="34" charset="0"/>
              </a:rPr>
              <a:t>1989-1992: ‘</a:t>
            </a:r>
            <a:r>
              <a:rPr lang="de-DE" sz="4400" dirty="0">
                <a:cs typeface="Calibri" panose="020F0502020204030204" pitchFamily="34" charset="0"/>
              </a:rPr>
              <a:t>Lange Geschichte des Widerstands der indigenen und bäuerlichen Bevölkerung</a:t>
            </a:r>
          </a:p>
          <a:p>
            <a:pPr>
              <a:spcBef>
                <a:spcPts val="1200"/>
              </a:spcBef>
              <a:spcAft>
                <a:spcPts val="1200"/>
              </a:spcAft>
              <a:buClr>
                <a:srgbClr val="BE40F2"/>
              </a:buClr>
              <a:buFont typeface="Wingdings" panose="05000000000000000000" pitchFamily="2" charset="2"/>
              <a:buChar char="§"/>
            </a:pPr>
            <a:r>
              <a:rPr lang="de-DE" sz="4400" dirty="0">
                <a:cs typeface="Calibri" panose="020F0502020204030204" pitchFamily="34" charset="0"/>
              </a:rPr>
              <a:t>Mexiko: Zapatista / EZLN mit Prinzipien der Ökologie und Demokratie</a:t>
            </a:r>
          </a:p>
          <a:p>
            <a:pPr>
              <a:spcBef>
                <a:spcPts val="1200"/>
              </a:spcBef>
              <a:spcAft>
                <a:spcPts val="1200"/>
              </a:spcAft>
              <a:buClr>
                <a:srgbClr val="BE40F2"/>
              </a:buClr>
              <a:buFont typeface="Wingdings" panose="05000000000000000000" pitchFamily="2" charset="2"/>
              <a:buChar char="§"/>
            </a:pPr>
            <a:r>
              <a:rPr lang="de-DE" sz="4400" dirty="0">
                <a:cs typeface="Calibri" panose="020F0502020204030204" pitchFamily="34" charset="0"/>
              </a:rPr>
              <a:t>Auch heute werden Aktivist*innen oft ermordet</a:t>
            </a:r>
          </a:p>
          <a:p>
            <a:endParaRPr lang="de-DE" sz="2400" dirty="0"/>
          </a:p>
          <a:p>
            <a:endParaRPr lang="de-DE" sz="2400" dirty="0">
              <a:cs typeface="Calibri" panose="020F0502020204030204" pitchFamily="34" charset="0"/>
            </a:endParaRPr>
          </a:p>
          <a:p>
            <a:endParaRPr lang="en-GB" sz="2400" dirty="0">
              <a:cs typeface="Calibri" panose="020F0502020204030204" pitchFamily="34" charset="0"/>
            </a:endParaRPr>
          </a:p>
        </p:txBody>
      </p:sp>
      <p:sp>
        <p:nvSpPr>
          <p:cNvPr id="5" name="Textfeld 4"/>
          <p:cNvSpPr txBox="1"/>
          <p:nvPr/>
        </p:nvSpPr>
        <p:spPr>
          <a:xfrm>
            <a:off x="8373780" y="5445224"/>
            <a:ext cx="3098641" cy="553998"/>
          </a:xfrm>
          <a:prstGeom prst="rect">
            <a:avLst/>
          </a:prstGeom>
          <a:noFill/>
        </p:spPr>
        <p:txBody>
          <a:bodyPr wrap="square" rtlCol="0">
            <a:spAutoFit/>
          </a:bodyPr>
          <a:lstStyle/>
          <a:p>
            <a:r>
              <a:rPr lang="en-US" sz="1000" dirty="0"/>
              <a:t>http://www.congresonacionalindigena.org/2021/08/13/a-500-anos-del-inicio-de-la-resistencia-no-nos-conquistaron-seguimos-en-resistencia-y-rebeldia-2/</a:t>
            </a:r>
          </a:p>
        </p:txBody>
      </p:sp>
      <p:cxnSp>
        <p:nvCxnSpPr>
          <p:cNvPr id="6" name="Gerader Verbinder 5">
            <a:extLst>
              <a:ext uri="{FF2B5EF4-FFF2-40B4-BE49-F238E27FC236}">
                <a16:creationId xmlns:a16="http://schemas.microsoft.com/office/drawing/2014/main" id="{F53A0C8D-9906-E51B-334E-267BE893C318}"/>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7036440"/>
      </p:ext>
    </p:extLst>
  </p:cSld>
  <p:clrMapOvr>
    <a:masterClrMapping/>
  </p:clrMapOvr>
</p:sld>
</file>

<file path=ppt/theme/theme1.xml><?xml version="1.0" encoding="utf-8"?>
<a:theme xmlns:a="http://schemas.openxmlformats.org/drawingml/2006/main" name="Office">
  <a:themeElements>
    <a:clrScheme name="BuWa">
      <a:dk1>
        <a:sysClr val="windowText" lastClr="000000"/>
      </a:dk1>
      <a:lt1>
        <a:sysClr val="window" lastClr="FFFFFF"/>
      </a:lt1>
      <a:dk2>
        <a:srgbClr val="3C0652"/>
      </a:dk2>
      <a:lt2>
        <a:srgbClr val="F2D8FC"/>
      </a:lt2>
      <a:accent1>
        <a:srgbClr val="E1A5F9"/>
      </a:accent1>
      <a:accent2>
        <a:srgbClr val="C1EAC4"/>
      </a:accent2>
      <a:accent3>
        <a:srgbClr val="64CB6C"/>
      </a:accent3>
      <a:accent4>
        <a:srgbClr val="BE40F2"/>
      </a:accent4>
      <a:accent5>
        <a:srgbClr val="580879"/>
      </a:accent5>
      <a:accent6>
        <a:srgbClr val="26712B"/>
      </a:accent6>
      <a:hlink>
        <a:srgbClr val="F4D124"/>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8691</Words>
  <Application>Microsoft Office PowerPoint</Application>
  <PresentationFormat>Breitbild</PresentationFormat>
  <Paragraphs>480</Paragraphs>
  <Slides>47</Slides>
  <Notes>42</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47</vt:i4>
      </vt:variant>
    </vt:vector>
  </HeadingPairs>
  <TitlesOfParts>
    <vt:vector size="58" baseType="lpstr">
      <vt:lpstr>Aptos</vt:lpstr>
      <vt:lpstr>Aptos Display</vt:lpstr>
      <vt:lpstr>Arial</vt:lpstr>
      <vt:lpstr>Calibri</vt:lpstr>
      <vt:lpstr>Calibri Light</vt:lpstr>
      <vt:lpstr>Cambria</vt:lpstr>
      <vt:lpstr>Mangal</vt:lpstr>
      <vt:lpstr>Times New Roman</vt:lpstr>
      <vt:lpstr>Wingdings</vt:lpstr>
      <vt:lpstr>Wingdings 3</vt:lpstr>
      <vt:lpstr>Office</vt:lpstr>
      <vt:lpstr>Klasse.Macht.Klima</vt:lpstr>
      <vt:lpstr>Einleitung</vt:lpstr>
      <vt:lpstr>Wann war Klasse?</vt:lpstr>
      <vt:lpstr>Arbeitsauftrag Bilder- &amp; Ereignisraten</vt:lpstr>
      <vt:lpstr>Streik von Deir el-Medina 1159 v. Chr.</vt:lpstr>
      <vt:lpstr>Streik von Deir el-Medina 1159 v. Chr.</vt:lpstr>
      <vt:lpstr>Kolonialismus (ab 1492)</vt:lpstr>
      <vt:lpstr>Kolonialismus (ab 1492)</vt:lpstr>
      <vt:lpstr>Antikolonialer Widerstand</vt:lpstr>
      <vt:lpstr>Bäuer*innenkrieg (1524 – 1526)</vt:lpstr>
      <vt:lpstr>Bäuer*innenkrieg (1524 – 1526)</vt:lpstr>
      <vt:lpstr>Quilombos (seit dem 17. Jahrhundert)</vt:lpstr>
      <vt:lpstr>Quilombos (seit dem 17. Jahrhundert)</vt:lpstr>
      <vt:lpstr>Industrielle Revolution 1765</vt:lpstr>
      <vt:lpstr>Industrielle Revolution ab 1765</vt:lpstr>
      <vt:lpstr>Maschinenstürmer (frühes 19. Jahrhundert)</vt:lpstr>
      <vt:lpstr>Maschinenstürmer (frühes 19. Jahrhundert)</vt:lpstr>
      <vt:lpstr>Horatio Algier – 1867 – 1899</vt:lpstr>
      <vt:lpstr>Horatio Algiers Aufstiegsgeschichten </vt:lpstr>
      <vt:lpstr>Mass Tresspass Kinder Scout (1932)</vt:lpstr>
      <vt:lpstr>Mass Tresspass Kinder Scout (1932)</vt:lpstr>
      <vt:lpstr>Aktion „Arbeitscheu Reich“ 1938</vt:lpstr>
      <vt:lpstr>Aktion „Arbeitsscheu Reich“ 1938</vt:lpstr>
      <vt:lpstr>“Lohn für Hausarbeit”-Kampagne (ab 1972)</vt:lpstr>
      <vt:lpstr>PowerPoint-Präsentation</vt:lpstr>
      <vt:lpstr>Chipko Bewegung (Indien, ab 1973)</vt:lpstr>
      <vt:lpstr>PowerPoint-Präsentation</vt:lpstr>
      <vt:lpstr>Green Belt Movement (seit 1977)</vt:lpstr>
      <vt:lpstr>Green Belt Movement/Wangari Matthai</vt:lpstr>
      <vt:lpstr>Green Bans Movement, 1970er</vt:lpstr>
      <vt:lpstr>Green Bans Movement, 1970er</vt:lpstr>
      <vt:lpstr>Bewegung der Landarbeiter*innen ohne Boden (seit 1984)</vt:lpstr>
      <vt:lpstr>Bewegung der Landarbeiter*innen ohne Boden (seit 1984)</vt:lpstr>
      <vt:lpstr>Protest gegen die Cerrejón Kohlemine (seit 1984)</vt:lpstr>
      <vt:lpstr>Protest gegen die Cerrejón Kohlemine (seit 1984)</vt:lpstr>
      <vt:lpstr>Saúl Luciano Lliuya vs. RWE (2015 - 2025)</vt:lpstr>
      <vt:lpstr>Saúl Luciano Lliuya vs. RWE (2015 - 2025)</vt:lpstr>
      <vt:lpstr>Vertreibung von Sinti und Rome (1985)</vt:lpstr>
      <vt:lpstr>Vertreibung von Sinti und Rome | Romani Rose</vt:lpstr>
      <vt:lpstr>Britney Spears, 2013</vt:lpstr>
      <vt:lpstr>RuPaul 1992 | Britney Spears, 2013</vt:lpstr>
      <vt:lpstr>Sabhar, Bangladesch 24.04.2013</vt:lpstr>
      <vt:lpstr>Rana Plaza Einsturz 2013</vt:lpstr>
      <vt:lpstr>Stop EACOP Proteste 2024/2025</vt:lpstr>
      <vt:lpstr>Stop East African Crude Oil Pipeline</vt:lpstr>
      <vt:lpstr>Newsletter: http://buwa-kollektiv.de/newsletter/ </vt:lpstr>
      <vt:lpstr>Vielen Dank!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many percent of global wealth do  the richest 1.1% of the global population own?</dc:title>
  <dc:creator>noah.marschner</dc:creator>
  <cp:lastModifiedBy>Sima* Jakob</cp:lastModifiedBy>
  <cp:revision>55</cp:revision>
  <dcterms:created xsi:type="dcterms:W3CDTF">2022-09-16T13:52:19Z</dcterms:created>
  <dcterms:modified xsi:type="dcterms:W3CDTF">2025-10-24T08:56:45Z</dcterms:modified>
</cp:coreProperties>
</file>